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59" r:id="rId5"/>
    <p:sldId id="257" r:id="rId6"/>
    <p:sldId id="264" r:id="rId7"/>
    <p:sldId id="258" r:id="rId8"/>
    <p:sldId id="265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5159AD-F0B9-481A-8677-A7D02AFE64DB}" v="22" dt="2025-11-20T18:52:42.9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204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 Burton" userId="d6b2fb21-f7b7-4aac-94ab-dec589d5b3f7" providerId="ADAL" clId="{77C0096E-D45F-4DCA-A7B9-A2996E191EAF}"/>
    <pc:docChg chg="undo custSel addSld delSld modSld sldOrd">
      <pc:chgData name="Marie Burton" userId="d6b2fb21-f7b7-4aac-94ab-dec589d5b3f7" providerId="ADAL" clId="{77C0096E-D45F-4DCA-A7B9-A2996E191EAF}" dt="2025-11-20T18:58:39.050" v="1639" actId="1076"/>
      <pc:docMkLst>
        <pc:docMk/>
      </pc:docMkLst>
      <pc:sldChg chg="addSp delSp modSp add del mod">
        <pc:chgData name="Marie Burton" userId="d6b2fb21-f7b7-4aac-94ab-dec589d5b3f7" providerId="ADAL" clId="{77C0096E-D45F-4DCA-A7B9-A2996E191EAF}" dt="2025-11-20T18:37:14.416" v="1488" actId="1076"/>
        <pc:sldMkLst>
          <pc:docMk/>
          <pc:sldMk cId="2430939408" sldId="256"/>
        </pc:sldMkLst>
        <pc:spChg chg="del mod">
          <ac:chgData name="Marie Burton" userId="d6b2fb21-f7b7-4aac-94ab-dec589d5b3f7" providerId="ADAL" clId="{77C0096E-D45F-4DCA-A7B9-A2996E191EAF}" dt="2025-11-20T15:15:28.448" v="320" actId="478"/>
          <ac:spMkLst>
            <pc:docMk/>
            <pc:sldMk cId="2430939408" sldId="256"/>
            <ac:spMk id="2" creationId="{0AACC02E-F2FC-AB8E-C94D-ED4245C8BB23}"/>
          </ac:spMkLst>
        </pc:spChg>
        <pc:spChg chg="del mod">
          <ac:chgData name="Marie Burton" userId="d6b2fb21-f7b7-4aac-94ab-dec589d5b3f7" providerId="ADAL" clId="{77C0096E-D45F-4DCA-A7B9-A2996E191EAF}" dt="2025-11-20T15:15:48.278" v="325" actId="478"/>
          <ac:spMkLst>
            <pc:docMk/>
            <pc:sldMk cId="2430939408" sldId="256"/>
            <ac:spMk id="3" creationId="{7523FF94-E7B0-12FE-309A-64CA85A31B8E}"/>
          </ac:spMkLst>
        </pc:spChg>
        <pc:spChg chg="add mod">
          <ac:chgData name="Marie Burton" userId="d6b2fb21-f7b7-4aac-94ab-dec589d5b3f7" providerId="ADAL" clId="{77C0096E-D45F-4DCA-A7B9-A2996E191EAF}" dt="2025-11-20T18:19:21.943" v="1219" actId="20577"/>
          <ac:spMkLst>
            <pc:docMk/>
            <pc:sldMk cId="2430939408" sldId="256"/>
            <ac:spMk id="3" creationId="{FDA8749D-C1CC-F290-E946-B66FF6F085E8}"/>
          </ac:spMkLst>
        </pc:spChg>
        <pc:spChg chg="add mod">
          <ac:chgData name="Marie Burton" userId="d6b2fb21-f7b7-4aac-94ab-dec589d5b3f7" providerId="ADAL" clId="{77C0096E-D45F-4DCA-A7B9-A2996E191EAF}" dt="2025-11-20T18:20:22.535" v="1221" actId="1076"/>
          <ac:spMkLst>
            <pc:docMk/>
            <pc:sldMk cId="2430939408" sldId="256"/>
            <ac:spMk id="8" creationId="{63635491-C4BA-3A7E-709A-B3377A4AE371}"/>
          </ac:spMkLst>
        </pc:spChg>
        <pc:spChg chg="add del mod">
          <ac:chgData name="Marie Burton" userId="d6b2fb21-f7b7-4aac-94ab-dec589d5b3f7" providerId="ADAL" clId="{77C0096E-D45F-4DCA-A7B9-A2996E191EAF}" dt="2025-11-20T15:11:38.918" v="264" actId="478"/>
          <ac:spMkLst>
            <pc:docMk/>
            <pc:sldMk cId="2430939408" sldId="256"/>
            <ac:spMk id="9" creationId="{2E3AAF86-E843-4507-FA8C-D5C86FA34F17}"/>
          </ac:spMkLst>
        </pc:spChg>
        <pc:spChg chg="add mod">
          <ac:chgData name="Marie Burton" userId="d6b2fb21-f7b7-4aac-94ab-dec589d5b3f7" providerId="ADAL" clId="{77C0096E-D45F-4DCA-A7B9-A2996E191EAF}" dt="2025-11-19T15:15:33.199" v="208" actId="20577"/>
          <ac:spMkLst>
            <pc:docMk/>
            <pc:sldMk cId="2430939408" sldId="256"/>
            <ac:spMk id="9" creationId="{380E2DEB-9A95-F8D3-B1BA-2CB325B0002D}"/>
          </ac:spMkLst>
        </pc:spChg>
        <pc:spChg chg="add mod">
          <ac:chgData name="Marie Burton" userId="d6b2fb21-f7b7-4aac-94ab-dec589d5b3f7" providerId="ADAL" clId="{77C0096E-D45F-4DCA-A7B9-A2996E191EAF}" dt="2025-11-20T18:34:41.255" v="1412" actId="1076"/>
          <ac:spMkLst>
            <pc:docMk/>
            <pc:sldMk cId="2430939408" sldId="256"/>
            <ac:spMk id="9" creationId="{D23F93D7-E53A-3A0D-4CC5-BE199A893199}"/>
          </ac:spMkLst>
        </pc:spChg>
        <pc:spChg chg="add mod">
          <ac:chgData name="Marie Burton" userId="d6b2fb21-f7b7-4aac-94ab-dec589d5b3f7" providerId="ADAL" clId="{77C0096E-D45F-4DCA-A7B9-A2996E191EAF}" dt="2025-11-20T18:34:50.857" v="1413" actId="1076"/>
          <ac:spMkLst>
            <pc:docMk/>
            <pc:sldMk cId="2430939408" sldId="256"/>
            <ac:spMk id="11" creationId="{67CF01B1-BCB5-278F-E7BC-6B90D6401A5F}"/>
          </ac:spMkLst>
        </pc:spChg>
        <pc:spChg chg="add mod">
          <ac:chgData name="Marie Burton" userId="d6b2fb21-f7b7-4aac-94ab-dec589d5b3f7" providerId="ADAL" clId="{77C0096E-D45F-4DCA-A7B9-A2996E191EAF}" dt="2025-11-19T15:16:10.905" v="215" actId="478"/>
          <ac:spMkLst>
            <pc:docMk/>
            <pc:sldMk cId="2430939408" sldId="256"/>
            <ac:spMk id="11" creationId="{E73C78CC-7C7C-C72B-2AB8-A39996C6DBCE}"/>
          </ac:spMkLst>
        </pc:spChg>
        <pc:spChg chg="add mod">
          <ac:chgData name="Marie Burton" userId="d6b2fb21-f7b7-4aac-94ab-dec589d5b3f7" providerId="ADAL" clId="{77C0096E-D45F-4DCA-A7B9-A2996E191EAF}" dt="2025-11-20T18:37:14.416" v="1488" actId="1076"/>
          <ac:spMkLst>
            <pc:docMk/>
            <pc:sldMk cId="2430939408" sldId="256"/>
            <ac:spMk id="13" creationId="{7E068195-12ED-B00C-FBAA-19C45108290A}"/>
          </ac:spMkLst>
        </pc:spChg>
        <pc:spChg chg="add mod">
          <ac:chgData name="Marie Burton" userId="d6b2fb21-f7b7-4aac-94ab-dec589d5b3f7" providerId="ADAL" clId="{77C0096E-D45F-4DCA-A7B9-A2996E191EAF}" dt="2025-11-20T18:36:06.805" v="1487" actId="1076"/>
          <ac:spMkLst>
            <pc:docMk/>
            <pc:sldMk cId="2430939408" sldId="256"/>
            <ac:spMk id="14" creationId="{ED64B73B-D9F5-481C-9CAB-68C7C4E88230}"/>
          </ac:spMkLst>
        </pc:spChg>
        <pc:picChg chg="add del mod">
          <ac:chgData name="Marie Burton" userId="d6b2fb21-f7b7-4aac-94ab-dec589d5b3f7" providerId="ADAL" clId="{77C0096E-D45F-4DCA-A7B9-A2996E191EAF}" dt="2025-11-20T15:19:08.572" v="555" actId="14100"/>
          <ac:picMkLst>
            <pc:docMk/>
            <pc:sldMk cId="2430939408" sldId="256"/>
            <ac:picMk id="4" creationId="{A339D38E-2D60-39CC-B34E-84AFC0266FAC}"/>
          </ac:picMkLst>
        </pc:picChg>
        <pc:picChg chg="del mod">
          <ac:chgData name="Marie Burton" userId="d6b2fb21-f7b7-4aac-94ab-dec589d5b3f7" providerId="ADAL" clId="{77C0096E-D45F-4DCA-A7B9-A2996E191EAF}" dt="2025-11-20T18:32:46.891" v="1407" actId="478"/>
          <ac:picMkLst>
            <pc:docMk/>
            <pc:sldMk cId="2430939408" sldId="256"/>
            <ac:picMk id="5" creationId="{3F4376E3-8C6B-C172-84B3-21E0807C0898}"/>
          </ac:picMkLst>
        </pc:picChg>
        <pc:picChg chg="del">
          <ac:chgData name="Marie Burton" userId="d6b2fb21-f7b7-4aac-94ab-dec589d5b3f7" providerId="ADAL" clId="{77C0096E-D45F-4DCA-A7B9-A2996E191EAF}" dt="2025-11-20T18:20:28.193" v="1222" actId="478"/>
          <ac:picMkLst>
            <pc:docMk/>
            <pc:sldMk cId="2430939408" sldId="256"/>
            <ac:picMk id="6" creationId="{15BB0FB0-A86D-0869-AB31-770B86FA5262}"/>
          </ac:picMkLst>
        </pc:picChg>
        <pc:picChg chg="add del mod">
          <ac:chgData name="Marie Burton" userId="d6b2fb21-f7b7-4aac-94ab-dec589d5b3f7" providerId="ADAL" clId="{77C0096E-D45F-4DCA-A7B9-A2996E191EAF}" dt="2025-11-20T18:23:10.585" v="1228" actId="478"/>
          <ac:picMkLst>
            <pc:docMk/>
            <pc:sldMk cId="2430939408" sldId="256"/>
            <ac:picMk id="10" creationId="{ACE8D81E-1DC6-412D-E4C6-15501B41BD98}"/>
          </ac:picMkLst>
        </pc:picChg>
        <pc:picChg chg="add mod">
          <ac:chgData name="Marie Burton" userId="d6b2fb21-f7b7-4aac-94ab-dec589d5b3f7" providerId="ADAL" clId="{77C0096E-D45F-4DCA-A7B9-A2996E191EAF}" dt="2025-11-20T18:33:29.655" v="1411" actId="1076"/>
          <ac:picMkLst>
            <pc:docMk/>
            <pc:sldMk cId="2430939408" sldId="256"/>
            <ac:picMk id="12" creationId="{6610AA06-4D19-FB59-AF8B-6434A44C553B}"/>
          </ac:picMkLst>
        </pc:picChg>
      </pc:sldChg>
      <pc:sldChg chg="modSp mod ord">
        <pc:chgData name="Marie Burton" userId="d6b2fb21-f7b7-4aac-94ab-dec589d5b3f7" providerId="ADAL" clId="{77C0096E-D45F-4DCA-A7B9-A2996E191EAF}" dt="2025-11-20T18:42:47.817" v="1624" actId="14100"/>
        <pc:sldMkLst>
          <pc:docMk/>
          <pc:sldMk cId="2968240098" sldId="257"/>
        </pc:sldMkLst>
        <pc:spChg chg="mod">
          <ac:chgData name="Marie Burton" userId="d6b2fb21-f7b7-4aac-94ab-dec589d5b3f7" providerId="ADAL" clId="{77C0096E-D45F-4DCA-A7B9-A2996E191EAF}" dt="2025-11-20T18:42:23.742" v="1621" actId="20577"/>
          <ac:spMkLst>
            <pc:docMk/>
            <pc:sldMk cId="2968240098" sldId="257"/>
            <ac:spMk id="2" creationId="{C393798D-A307-43B3-9041-AC70764AEC0E}"/>
          </ac:spMkLst>
        </pc:spChg>
        <pc:spChg chg="mod">
          <ac:chgData name="Marie Burton" userId="d6b2fb21-f7b7-4aac-94ab-dec589d5b3f7" providerId="ADAL" clId="{77C0096E-D45F-4DCA-A7B9-A2996E191EAF}" dt="2025-11-20T18:42:47.817" v="1624" actId="14100"/>
          <ac:spMkLst>
            <pc:docMk/>
            <pc:sldMk cId="2968240098" sldId="257"/>
            <ac:spMk id="3" creationId="{0998AEA7-3FD8-9BE1-4CBF-C2C424E67086}"/>
          </ac:spMkLst>
        </pc:spChg>
      </pc:sldChg>
      <pc:sldChg chg="modSp mod">
        <pc:chgData name="Marie Burton" userId="d6b2fb21-f7b7-4aac-94ab-dec589d5b3f7" providerId="ADAL" clId="{77C0096E-D45F-4DCA-A7B9-A2996E191EAF}" dt="2025-11-20T18:41:37.150" v="1581" actId="20577"/>
        <pc:sldMkLst>
          <pc:docMk/>
          <pc:sldMk cId="1176871796" sldId="258"/>
        </pc:sldMkLst>
        <pc:spChg chg="mod">
          <ac:chgData name="Marie Burton" userId="d6b2fb21-f7b7-4aac-94ab-dec589d5b3f7" providerId="ADAL" clId="{77C0096E-D45F-4DCA-A7B9-A2996E191EAF}" dt="2025-11-20T18:41:37.150" v="1581" actId="20577"/>
          <ac:spMkLst>
            <pc:docMk/>
            <pc:sldMk cId="1176871796" sldId="258"/>
            <ac:spMk id="3" creationId="{F3954DE5-AC8C-8F03-23DC-073917045412}"/>
          </ac:spMkLst>
        </pc:spChg>
      </pc:sldChg>
      <pc:sldChg chg="modSp mod ord">
        <pc:chgData name="Marie Burton" userId="d6b2fb21-f7b7-4aac-94ab-dec589d5b3f7" providerId="ADAL" clId="{77C0096E-D45F-4DCA-A7B9-A2996E191EAF}" dt="2025-11-20T18:40:25.018" v="1505"/>
        <pc:sldMkLst>
          <pc:docMk/>
          <pc:sldMk cId="199455177" sldId="259"/>
        </pc:sldMkLst>
        <pc:spChg chg="mod">
          <ac:chgData name="Marie Burton" userId="d6b2fb21-f7b7-4aac-94ab-dec589d5b3f7" providerId="ADAL" clId="{77C0096E-D45F-4DCA-A7B9-A2996E191EAF}" dt="2025-11-20T18:40:16.799" v="1503" actId="20577"/>
          <ac:spMkLst>
            <pc:docMk/>
            <pc:sldMk cId="199455177" sldId="259"/>
            <ac:spMk id="2" creationId="{4B6ABFAD-ACF7-7389-3702-3EF37E17656F}"/>
          </ac:spMkLst>
        </pc:spChg>
        <pc:spChg chg="mod">
          <ac:chgData name="Marie Burton" userId="d6b2fb21-f7b7-4aac-94ab-dec589d5b3f7" providerId="ADAL" clId="{77C0096E-D45F-4DCA-A7B9-A2996E191EAF}" dt="2025-11-20T18:31:17.035" v="1393" actId="27636"/>
          <ac:spMkLst>
            <pc:docMk/>
            <pc:sldMk cId="199455177" sldId="259"/>
            <ac:spMk id="3" creationId="{37B40DE6-BC00-63E7-BA52-016A1C429106}"/>
          </ac:spMkLst>
        </pc:spChg>
      </pc:sldChg>
      <pc:sldChg chg="modSp del mod">
        <pc:chgData name="Marie Burton" userId="d6b2fb21-f7b7-4aac-94ab-dec589d5b3f7" providerId="ADAL" clId="{77C0096E-D45F-4DCA-A7B9-A2996E191EAF}" dt="2025-11-20T15:27:52.007" v="735" actId="47"/>
        <pc:sldMkLst>
          <pc:docMk/>
          <pc:sldMk cId="1715406127" sldId="260"/>
        </pc:sldMkLst>
        <pc:spChg chg="mod">
          <ac:chgData name="Marie Burton" userId="d6b2fb21-f7b7-4aac-94ab-dec589d5b3f7" providerId="ADAL" clId="{77C0096E-D45F-4DCA-A7B9-A2996E191EAF}" dt="2025-11-20T15:27:41.550" v="730" actId="21"/>
          <ac:spMkLst>
            <pc:docMk/>
            <pc:sldMk cId="1715406127" sldId="260"/>
            <ac:spMk id="3" creationId="{F112179E-8C7B-2E4E-E285-A12691AF3A97}"/>
          </ac:spMkLst>
        </pc:spChg>
      </pc:sldChg>
      <pc:sldChg chg="del">
        <pc:chgData name="Marie Burton" userId="d6b2fb21-f7b7-4aac-94ab-dec589d5b3f7" providerId="ADAL" clId="{77C0096E-D45F-4DCA-A7B9-A2996E191EAF}" dt="2025-11-20T18:29:36.139" v="1336" actId="47"/>
        <pc:sldMkLst>
          <pc:docMk/>
          <pc:sldMk cId="1389882986" sldId="261"/>
        </pc:sldMkLst>
      </pc:sldChg>
      <pc:sldChg chg="addSp modSp add mod">
        <pc:chgData name="Marie Burton" userId="d6b2fb21-f7b7-4aac-94ab-dec589d5b3f7" providerId="ADAL" clId="{77C0096E-D45F-4DCA-A7B9-A2996E191EAF}" dt="2025-11-20T18:25:57.177" v="1242" actId="1076"/>
        <pc:sldMkLst>
          <pc:docMk/>
          <pc:sldMk cId="385194177" sldId="262"/>
        </pc:sldMkLst>
        <pc:spChg chg="mod">
          <ac:chgData name="Marie Burton" userId="d6b2fb21-f7b7-4aac-94ab-dec589d5b3f7" providerId="ADAL" clId="{77C0096E-D45F-4DCA-A7B9-A2996E191EAF}" dt="2025-11-20T18:17:02.970" v="1210" actId="20577"/>
          <ac:spMkLst>
            <pc:docMk/>
            <pc:sldMk cId="385194177" sldId="262"/>
            <ac:spMk id="3" creationId="{19709506-575F-8326-A24B-80E2F3371259}"/>
          </ac:spMkLst>
        </pc:spChg>
        <pc:spChg chg="add mod">
          <ac:chgData name="Marie Burton" userId="d6b2fb21-f7b7-4aac-94ab-dec589d5b3f7" providerId="ADAL" clId="{77C0096E-D45F-4DCA-A7B9-A2996E191EAF}" dt="2025-11-20T18:25:50.831" v="1241" actId="1076"/>
          <ac:spMkLst>
            <pc:docMk/>
            <pc:sldMk cId="385194177" sldId="262"/>
            <ac:spMk id="5" creationId="{5E5B4283-5144-0C26-9496-250244E807DE}"/>
          </ac:spMkLst>
        </pc:spChg>
        <pc:picChg chg="add mod">
          <ac:chgData name="Marie Burton" userId="d6b2fb21-f7b7-4aac-94ab-dec589d5b3f7" providerId="ADAL" clId="{77C0096E-D45F-4DCA-A7B9-A2996E191EAF}" dt="2025-11-20T18:25:57.177" v="1242" actId="1076"/>
          <ac:picMkLst>
            <pc:docMk/>
            <pc:sldMk cId="385194177" sldId="262"/>
            <ac:picMk id="4" creationId="{4E3B051D-0BA2-2FB1-74A3-FB74E27F2C84}"/>
          </ac:picMkLst>
        </pc:picChg>
      </pc:sldChg>
      <pc:sldChg chg="delSp modSp add mod setBg delDesignElem">
        <pc:chgData name="Marie Burton" userId="d6b2fb21-f7b7-4aac-94ab-dec589d5b3f7" providerId="ADAL" clId="{77C0096E-D45F-4DCA-A7B9-A2996E191EAF}" dt="2025-11-20T18:30:55.617" v="1391" actId="27636"/>
        <pc:sldMkLst>
          <pc:docMk/>
          <pc:sldMk cId="2232595768" sldId="263"/>
        </pc:sldMkLst>
        <pc:spChg chg="mod">
          <ac:chgData name="Marie Burton" userId="d6b2fb21-f7b7-4aac-94ab-dec589d5b3f7" providerId="ADAL" clId="{77C0096E-D45F-4DCA-A7B9-A2996E191EAF}" dt="2025-11-20T18:30:55.617" v="1391" actId="27636"/>
          <ac:spMkLst>
            <pc:docMk/>
            <pc:sldMk cId="2232595768" sldId="263"/>
            <ac:spMk id="3" creationId="{A8E75243-1C48-CFDE-F98C-CD236F472525}"/>
          </ac:spMkLst>
        </pc:spChg>
        <pc:spChg chg="del">
          <ac:chgData name="Marie Burton" userId="d6b2fb21-f7b7-4aac-94ab-dec589d5b3f7" providerId="ADAL" clId="{77C0096E-D45F-4DCA-A7B9-A2996E191EAF}" dt="2025-11-20T18:30:44.846" v="1389"/>
          <ac:spMkLst>
            <pc:docMk/>
            <pc:sldMk cId="2232595768" sldId="263"/>
            <ac:spMk id="8" creationId="{C9A36457-A5F4-4103-A443-02581C09185B}"/>
          </ac:spMkLst>
        </pc:spChg>
        <pc:spChg chg="del">
          <ac:chgData name="Marie Burton" userId="d6b2fb21-f7b7-4aac-94ab-dec589d5b3f7" providerId="ADAL" clId="{77C0096E-D45F-4DCA-A7B9-A2996E191EAF}" dt="2025-11-20T18:30:44.846" v="1389"/>
          <ac:spMkLst>
            <pc:docMk/>
            <pc:sldMk cId="2232595768" sldId="263"/>
            <ac:spMk id="10" creationId="{DC5FB7E8-B636-40FA-BE8D-48145C0F5C57}"/>
          </ac:spMkLst>
        </pc:spChg>
        <pc:spChg chg="del">
          <ac:chgData name="Marie Burton" userId="d6b2fb21-f7b7-4aac-94ab-dec589d5b3f7" providerId="ADAL" clId="{77C0096E-D45F-4DCA-A7B9-A2996E191EAF}" dt="2025-11-20T18:30:44.846" v="1389"/>
          <ac:spMkLst>
            <pc:docMk/>
            <pc:sldMk cId="2232595768" sldId="263"/>
            <ac:spMk id="12" creationId="{142DCE2C-2863-46FA-9BE7-24365A24D9BA}"/>
          </ac:spMkLst>
        </pc:spChg>
      </pc:sldChg>
      <pc:sldChg chg="add ord">
        <pc:chgData name="Marie Burton" userId="d6b2fb21-f7b7-4aac-94ab-dec589d5b3f7" providerId="ADAL" clId="{77C0096E-D45F-4DCA-A7B9-A2996E191EAF}" dt="2025-11-20T18:40:46.637" v="1507"/>
        <pc:sldMkLst>
          <pc:docMk/>
          <pc:sldMk cId="2578492318" sldId="264"/>
        </pc:sldMkLst>
      </pc:sldChg>
      <pc:sldChg chg="delSp modSp add mod ord setBg delDesignElem">
        <pc:chgData name="Marie Burton" userId="d6b2fb21-f7b7-4aac-94ab-dec589d5b3f7" providerId="ADAL" clId="{77C0096E-D45F-4DCA-A7B9-A2996E191EAF}" dt="2025-11-20T18:32:25.023" v="1406" actId="255"/>
        <pc:sldMkLst>
          <pc:docMk/>
          <pc:sldMk cId="4065850986" sldId="265"/>
        </pc:sldMkLst>
        <pc:spChg chg="mod">
          <ac:chgData name="Marie Burton" userId="d6b2fb21-f7b7-4aac-94ab-dec589d5b3f7" providerId="ADAL" clId="{77C0096E-D45F-4DCA-A7B9-A2996E191EAF}" dt="2025-11-20T15:29:11.214" v="743" actId="14100"/>
          <ac:spMkLst>
            <pc:docMk/>
            <pc:sldMk cId="4065850986" sldId="265"/>
            <ac:spMk id="2" creationId="{5381610B-3CDB-648F-2A74-251E629F4369}"/>
          </ac:spMkLst>
        </pc:spChg>
        <pc:spChg chg="mod">
          <ac:chgData name="Marie Burton" userId="d6b2fb21-f7b7-4aac-94ab-dec589d5b3f7" providerId="ADAL" clId="{77C0096E-D45F-4DCA-A7B9-A2996E191EAF}" dt="2025-11-20T18:32:25.023" v="1406" actId="255"/>
          <ac:spMkLst>
            <pc:docMk/>
            <pc:sldMk cId="4065850986" sldId="265"/>
            <ac:spMk id="3" creationId="{4C6AF87E-5270-593F-A8D1-5E365C5139D5}"/>
          </ac:spMkLst>
        </pc:spChg>
        <pc:spChg chg="mod">
          <ac:chgData name="Marie Burton" userId="d6b2fb21-f7b7-4aac-94ab-dec589d5b3f7" providerId="ADAL" clId="{77C0096E-D45F-4DCA-A7B9-A2996E191EAF}" dt="2025-11-19T15:11:05.177" v="97" actId="1076"/>
          <ac:spMkLst>
            <pc:docMk/>
            <pc:sldMk cId="4065850986" sldId="265"/>
            <ac:spMk id="5" creationId="{9700D1B0-A470-FCCE-2494-796EBC56C884}"/>
          </ac:spMkLst>
        </pc:spChg>
        <pc:spChg chg="del">
          <ac:chgData name="Marie Burton" userId="d6b2fb21-f7b7-4aac-94ab-dec589d5b3f7" providerId="ADAL" clId="{77C0096E-D45F-4DCA-A7B9-A2996E191EAF}" dt="2025-11-19T15:10:33.124" v="93"/>
          <ac:spMkLst>
            <pc:docMk/>
            <pc:sldMk cId="4065850986" sldId="265"/>
            <ac:spMk id="9" creationId="{7FF47CB7-972F-479F-A36D-9E72D26EC8DA}"/>
          </ac:spMkLst>
        </pc:spChg>
        <pc:spChg chg="del">
          <ac:chgData name="Marie Burton" userId="d6b2fb21-f7b7-4aac-94ab-dec589d5b3f7" providerId="ADAL" clId="{77C0096E-D45F-4DCA-A7B9-A2996E191EAF}" dt="2025-11-19T15:10:33.124" v="93"/>
          <ac:spMkLst>
            <pc:docMk/>
            <pc:sldMk cId="4065850986" sldId="265"/>
            <ac:spMk id="11" creationId="{0D153B68-5844-490D-8E67-F616D6D721CA}"/>
          </ac:spMkLst>
        </pc:spChg>
        <pc:spChg chg="del">
          <ac:chgData name="Marie Burton" userId="d6b2fb21-f7b7-4aac-94ab-dec589d5b3f7" providerId="ADAL" clId="{77C0096E-D45F-4DCA-A7B9-A2996E191EAF}" dt="2025-11-19T15:10:33.124" v="93"/>
          <ac:spMkLst>
            <pc:docMk/>
            <pc:sldMk cId="4065850986" sldId="265"/>
            <ac:spMk id="13" creationId="{9A0D773F-7A7D-4DBB-9DEA-86BB8B8F4BC8}"/>
          </ac:spMkLst>
        </pc:spChg>
        <pc:picChg chg="mod">
          <ac:chgData name="Marie Burton" userId="d6b2fb21-f7b7-4aac-94ab-dec589d5b3f7" providerId="ADAL" clId="{77C0096E-D45F-4DCA-A7B9-A2996E191EAF}" dt="2025-11-19T15:10:52.436" v="95" actId="14100"/>
          <ac:picMkLst>
            <pc:docMk/>
            <pc:sldMk cId="4065850986" sldId="265"/>
            <ac:picMk id="4" creationId="{D17EB207-5659-DF4B-847F-CD29C1156A8F}"/>
          </ac:picMkLst>
        </pc:picChg>
      </pc:sldChg>
      <pc:sldChg chg="delSp modSp add del mod setBg delDesignElem">
        <pc:chgData name="Marie Burton" userId="d6b2fb21-f7b7-4aac-94ab-dec589d5b3f7" providerId="ADAL" clId="{77C0096E-D45F-4DCA-A7B9-A2996E191EAF}" dt="2025-11-20T15:37:04.799" v="977" actId="47"/>
        <pc:sldMkLst>
          <pc:docMk/>
          <pc:sldMk cId="3796117253" sldId="267"/>
        </pc:sldMkLst>
        <pc:spChg chg="mod">
          <ac:chgData name="Marie Burton" userId="d6b2fb21-f7b7-4aac-94ab-dec589d5b3f7" providerId="ADAL" clId="{77C0096E-D45F-4DCA-A7B9-A2996E191EAF}" dt="2025-11-20T15:34:40.702" v="954" actId="21"/>
          <ac:spMkLst>
            <pc:docMk/>
            <pc:sldMk cId="3796117253" sldId="267"/>
            <ac:spMk id="3" creationId="{39FD9C8B-546E-9CFF-B532-6E24D53CDC73}"/>
          </ac:spMkLst>
        </pc:spChg>
        <pc:spChg chg="del">
          <ac:chgData name="Marie Burton" userId="d6b2fb21-f7b7-4aac-94ab-dec589d5b3f7" providerId="ADAL" clId="{77C0096E-D45F-4DCA-A7B9-A2996E191EAF}" dt="2025-11-19T15:12:57.235" v="105"/>
          <ac:spMkLst>
            <pc:docMk/>
            <pc:sldMk cId="3796117253" sldId="267"/>
            <ac:spMk id="8" creationId="{C9A36457-A5F4-4103-A443-02581C09185B}"/>
          </ac:spMkLst>
        </pc:spChg>
        <pc:spChg chg="del">
          <ac:chgData name="Marie Burton" userId="d6b2fb21-f7b7-4aac-94ab-dec589d5b3f7" providerId="ADAL" clId="{77C0096E-D45F-4DCA-A7B9-A2996E191EAF}" dt="2025-11-19T15:12:57.235" v="105"/>
          <ac:spMkLst>
            <pc:docMk/>
            <pc:sldMk cId="3796117253" sldId="267"/>
            <ac:spMk id="10" creationId="{DC5FB7E8-B636-40FA-BE8D-48145C0F5C57}"/>
          </ac:spMkLst>
        </pc:spChg>
        <pc:spChg chg="del">
          <ac:chgData name="Marie Burton" userId="d6b2fb21-f7b7-4aac-94ab-dec589d5b3f7" providerId="ADAL" clId="{77C0096E-D45F-4DCA-A7B9-A2996E191EAF}" dt="2025-11-19T15:12:57.235" v="105"/>
          <ac:spMkLst>
            <pc:docMk/>
            <pc:sldMk cId="3796117253" sldId="267"/>
            <ac:spMk id="12" creationId="{142DCE2C-2863-46FA-9BE7-24365A24D9BA}"/>
          </ac:spMkLst>
        </pc:spChg>
      </pc:sldChg>
      <pc:sldChg chg="delSp modSp add mod setBg delDesignElem">
        <pc:chgData name="Marie Burton" userId="d6b2fb21-f7b7-4aac-94ab-dec589d5b3f7" providerId="ADAL" clId="{77C0096E-D45F-4DCA-A7B9-A2996E191EAF}" dt="2025-11-20T18:52:51.162" v="1636" actId="20577"/>
        <pc:sldMkLst>
          <pc:docMk/>
          <pc:sldMk cId="813023642" sldId="268"/>
        </pc:sldMkLst>
        <pc:spChg chg="mod">
          <ac:chgData name="Marie Burton" userId="d6b2fb21-f7b7-4aac-94ab-dec589d5b3f7" providerId="ADAL" clId="{77C0096E-D45F-4DCA-A7B9-A2996E191EAF}" dt="2025-11-20T15:35:54.740" v="967" actId="1076"/>
          <ac:spMkLst>
            <pc:docMk/>
            <pc:sldMk cId="813023642" sldId="268"/>
            <ac:spMk id="2" creationId="{57921D8A-9A19-EDA8-F3F3-70028BC4A12F}"/>
          </ac:spMkLst>
        </pc:spChg>
        <pc:spChg chg="mod">
          <ac:chgData name="Marie Burton" userId="d6b2fb21-f7b7-4aac-94ab-dec589d5b3f7" providerId="ADAL" clId="{77C0096E-D45F-4DCA-A7B9-A2996E191EAF}" dt="2025-11-20T18:52:51.162" v="1636" actId="20577"/>
          <ac:spMkLst>
            <pc:docMk/>
            <pc:sldMk cId="813023642" sldId="268"/>
            <ac:spMk id="3" creationId="{FF1D3A66-344B-E74E-9920-A088A5494CE5}"/>
          </ac:spMkLst>
        </pc:spChg>
        <pc:spChg chg="del">
          <ac:chgData name="Marie Burton" userId="d6b2fb21-f7b7-4aac-94ab-dec589d5b3f7" providerId="ADAL" clId="{77C0096E-D45F-4DCA-A7B9-A2996E191EAF}" dt="2025-11-19T15:12:57.235" v="105"/>
          <ac:spMkLst>
            <pc:docMk/>
            <pc:sldMk cId="813023642" sldId="268"/>
            <ac:spMk id="11" creationId="{D009D6D5-DAC2-4A8B-A17A-E206B9012D09}"/>
          </ac:spMkLst>
        </pc:spChg>
        <pc:picChg chg="mod">
          <ac:chgData name="Marie Burton" userId="d6b2fb21-f7b7-4aac-94ab-dec589d5b3f7" providerId="ADAL" clId="{77C0096E-D45F-4DCA-A7B9-A2996E191EAF}" dt="2025-11-20T15:36:35.260" v="976" actId="1076"/>
          <ac:picMkLst>
            <pc:docMk/>
            <pc:sldMk cId="813023642" sldId="268"/>
            <ac:picMk id="6" creationId="{DCF69294-918B-CBAF-0D58-4827B86F1DAF}"/>
          </ac:picMkLst>
        </pc:picChg>
      </pc:sldChg>
      <pc:sldChg chg="addSp delSp modSp add mod">
        <pc:chgData name="Marie Burton" userId="d6b2fb21-f7b7-4aac-94ab-dec589d5b3f7" providerId="ADAL" clId="{77C0096E-D45F-4DCA-A7B9-A2996E191EAF}" dt="2025-11-20T18:58:39.050" v="1639" actId="1076"/>
        <pc:sldMkLst>
          <pc:docMk/>
          <pc:sldMk cId="2165328314" sldId="269"/>
        </pc:sldMkLst>
        <pc:spChg chg="del">
          <ac:chgData name="Marie Burton" userId="d6b2fb21-f7b7-4aac-94ab-dec589d5b3f7" providerId="ADAL" clId="{77C0096E-D45F-4DCA-A7B9-A2996E191EAF}" dt="2025-11-20T15:20:56.885" v="563" actId="478"/>
          <ac:spMkLst>
            <pc:docMk/>
            <pc:sldMk cId="2165328314" sldId="269"/>
            <ac:spMk id="3" creationId="{984195A7-0333-BAD1-653A-A088544340E6}"/>
          </ac:spMkLst>
        </pc:spChg>
        <pc:spChg chg="mod">
          <ac:chgData name="Marie Burton" userId="d6b2fb21-f7b7-4aac-94ab-dec589d5b3f7" providerId="ADAL" clId="{77C0096E-D45F-4DCA-A7B9-A2996E191EAF}" dt="2025-11-20T18:58:39.050" v="1639" actId="1076"/>
          <ac:spMkLst>
            <pc:docMk/>
            <pc:sldMk cId="2165328314" sldId="269"/>
            <ac:spMk id="6" creationId="{866D95B3-85CB-AC92-D8A6-94F743D19FCC}"/>
          </ac:spMkLst>
        </pc:spChg>
        <pc:spChg chg="add mod">
          <ac:chgData name="Marie Burton" userId="d6b2fb21-f7b7-4aac-94ab-dec589d5b3f7" providerId="ADAL" clId="{77C0096E-D45F-4DCA-A7B9-A2996E191EAF}" dt="2025-11-20T15:24:35.450" v="641" actId="20577"/>
          <ac:spMkLst>
            <pc:docMk/>
            <pc:sldMk cId="2165328314" sldId="269"/>
            <ac:spMk id="7" creationId="{3233C431-3909-C04D-D5E0-6D0523C77F7F}"/>
          </ac:spMkLst>
        </pc:spChg>
        <pc:spChg chg="add mod">
          <ac:chgData name="Marie Burton" userId="d6b2fb21-f7b7-4aac-94ab-dec589d5b3f7" providerId="ADAL" clId="{77C0096E-D45F-4DCA-A7B9-A2996E191EAF}" dt="2025-11-20T15:25:45.255" v="726" actId="20577"/>
          <ac:spMkLst>
            <pc:docMk/>
            <pc:sldMk cId="2165328314" sldId="269"/>
            <ac:spMk id="8" creationId="{49F6F673-382B-63E1-B986-D47095F5888B}"/>
          </ac:spMkLst>
        </pc:spChg>
        <pc:spChg chg="mod">
          <ac:chgData name="Marie Burton" userId="d6b2fb21-f7b7-4aac-94ab-dec589d5b3f7" providerId="ADAL" clId="{77C0096E-D45F-4DCA-A7B9-A2996E191EAF}" dt="2025-11-20T15:22:52.709" v="565" actId="1076"/>
          <ac:spMkLst>
            <pc:docMk/>
            <pc:sldMk cId="2165328314" sldId="269"/>
            <ac:spMk id="9" creationId="{B44656FC-F2C0-ED4C-7B14-995C42F695FD}"/>
          </ac:spMkLst>
        </pc:spChg>
        <pc:spChg chg="del">
          <ac:chgData name="Marie Burton" userId="d6b2fb21-f7b7-4aac-94ab-dec589d5b3f7" providerId="ADAL" clId="{77C0096E-D45F-4DCA-A7B9-A2996E191EAF}" dt="2025-11-20T15:22:34.430" v="564" actId="478"/>
          <ac:spMkLst>
            <pc:docMk/>
            <pc:sldMk cId="2165328314" sldId="269"/>
            <ac:spMk id="11" creationId="{11A9779E-210E-77DE-D4FD-9505721EEBC3}"/>
          </ac:spMkLst>
        </pc:spChg>
        <pc:picChg chg="mod">
          <ac:chgData name="Marie Burton" userId="d6b2fb21-f7b7-4aac-94ab-dec589d5b3f7" providerId="ADAL" clId="{77C0096E-D45F-4DCA-A7B9-A2996E191EAF}" dt="2025-11-20T18:58:34.258" v="1638" actId="1076"/>
          <ac:picMkLst>
            <pc:docMk/>
            <pc:sldMk cId="2165328314" sldId="269"/>
            <ac:picMk id="4" creationId="{030E571D-6E72-D3A3-6F47-450305E20BF4}"/>
          </ac:picMkLst>
        </pc:picChg>
        <pc:picChg chg="del">
          <ac:chgData name="Marie Burton" userId="d6b2fb21-f7b7-4aac-94ab-dec589d5b3f7" providerId="ADAL" clId="{77C0096E-D45F-4DCA-A7B9-A2996E191EAF}" dt="2025-11-20T15:20:51.773" v="562" actId="478"/>
          <ac:picMkLst>
            <pc:docMk/>
            <pc:sldMk cId="2165328314" sldId="269"/>
            <ac:picMk id="5" creationId="{44BDA76C-DD5F-AC89-109E-C8B151D7116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729EC-514F-68D7-43FE-4316BD92A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394EF-140C-628F-F836-83DBAB432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E7FDD-BE35-6C0C-7D7A-87A559C1B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A79-2F9A-41EC-8535-34AE0DFDB888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ADEA0-9A74-50BF-A5A1-023CD1CFF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444E9-B8F5-DEC4-47F7-F00AD943D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AAB3-995E-4F91-8B39-5DE78C322E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68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052DE-41CC-AE0B-3A04-F5829A78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80A8D6-93D4-C4DA-BEDE-9165E0CD61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E2DCB7-677D-9DCE-5AA7-348B5DA47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A79-2F9A-41EC-8535-34AE0DFDB888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FAAE5-8F4B-183D-BF05-1DD825BEE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AF8BB-4426-BC08-886D-223EFE3CB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AAB3-995E-4F91-8B39-5DE78C322E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994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865EFD-501A-C095-F1BD-CCDC1D0800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B05183-FD94-7FB6-F233-C68761E4E7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2B05D-394E-9863-0E60-5547B212E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A79-2F9A-41EC-8535-34AE0DFDB888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F274A-945C-2264-A19B-093AA8D44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1718E-261E-D32A-FDDC-8987D52DF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AAB3-995E-4F91-8B39-5DE78C322E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892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AACEE-F69B-E0DA-E694-3D34E9380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B77CF-C884-6D1F-0E36-3E693D20F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B3E59-0ABC-1158-3AF3-E5FF23804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A79-2F9A-41EC-8535-34AE0DFDB888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8EF46-8090-35A7-4270-4B9A9B6DD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9C830-F587-3BEB-138B-4E2946197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AAB3-995E-4F91-8B39-5DE78C322E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704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446E2-6A9A-E754-158A-9F3827B8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163BD8-C65A-82F3-9701-9EF2A409B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D557D-BA4D-60AB-FE92-9B0995266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A79-2F9A-41EC-8535-34AE0DFDB888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E1CB7-6D21-AD7A-36B0-A708E9E18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7774B-4C76-7E72-52E1-98A30ADA4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AAB3-995E-4F91-8B39-5DE78C322E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052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5A4F9-F545-8AD8-14F4-ABFB4CDCA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13047-0C70-8784-C4C4-FDB34741A8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E02E7-B697-D99F-5DBB-F61B716638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B57FE-E342-767D-B0A6-C0350554D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A79-2F9A-41EC-8535-34AE0DFDB888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54D644-F525-86DE-6684-2E20D66F3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7EC365-A026-2AFF-37E4-DF393DD6F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AAB3-995E-4F91-8B39-5DE78C322E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34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67B5A-73F6-0323-DD14-925DBFAD8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50CE5-BA5C-1946-CA74-81FD64402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CE2F9-0E1D-DA7B-DE7F-EB85860605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2C6C1-8B94-F686-9B38-019E1D750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657B7A-AD46-9284-712E-E64A4772AF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CD44EF-FB77-3A7D-AF31-288945EE0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A79-2F9A-41EC-8535-34AE0DFDB888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908524-1AAD-93F2-5986-1B7BF9463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EA96AA-EDD4-231A-E431-13BABAFBF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AAB3-995E-4F91-8B39-5DE78C322E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97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27B18-9CDE-16FD-9C88-53A89CA9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D80732-3AC1-9A61-B68B-1EE8211D8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A79-2F9A-41EC-8535-34AE0DFDB888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45F258-1E13-9E85-48A1-3C27AD13B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A18A67-C8B0-84E4-483B-EDEF54156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AAB3-995E-4F91-8B39-5DE78C322E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422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E4A4B9-5D27-7422-08DE-97AC18DFF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A79-2F9A-41EC-8535-34AE0DFDB888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9121A6-6763-4253-FCA3-A52B561E2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CED008-F8A3-7773-20A0-17C5DB52D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AAB3-995E-4F91-8B39-5DE78C322E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069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3912C-64A9-3EEF-E3D3-1EBB5D6FD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9DB5C-45D9-6ED4-7A6F-83E11D0AE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EE531F-3997-213E-3F58-AECCC419D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7C3AC-39F2-98C7-F920-3BDDF5181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A79-2F9A-41EC-8535-34AE0DFDB888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EB6C35-DA41-5271-AD9E-B96719FE9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6ECF0B-DAF7-5F1F-E455-FA2B5171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AAB3-995E-4F91-8B39-5DE78C322E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32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49B97-6EF8-CD40-119A-5B38786A5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719555-BD3F-610C-E5C2-D61244CAA0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BF4D53-C07E-7216-433A-E1A7D4AB8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D39DB7-D939-2C47-128D-81F38E201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A79-2F9A-41EC-8535-34AE0DFDB888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F5BB3-47EA-0A9A-6175-EB6B1C2B2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5D8A22-DB78-152E-31DB-E2C2C9F4C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2AAB3-995E-4F91-8B39-5DE78C322E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35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6AA054-F3D5-24A0-0AC0-156616243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4D5E8-803A-B86F-2C3E-D5B1C1017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74CD7-F205-4F6B-A591-1C177D0BB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CE2A79-2F9A-41EC-8535-34AE0DFDB888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4B91F-478A-8F9F-9F59-2B4A88D97B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3226A-0A29-8F7F-E3B7-EFB73E9B2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F2AAB3-995E-4F91-8B39-5DE78C322E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90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arie.burton@csls.ox.ac.uk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Linda.mulcahy@csls.ox.ac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7CFE75F-6390-4A13-A32B-2AA295CCA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7BAEF06-AB74-442C-8C30-B88233FD8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DFD9AA5-A6A4-499F-BB09-5CD7F8145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" y="0"/>
              <a:ext cx="3986041" cy="6858000"/>
              <a:chOff x="1" y="0"/>
              <a:chExt cx="3986041" cy="6858000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F499571-4EEA-4442-B71C-2972335B35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FFC7284-7A71-4F33-AB06-E0D1EB1CAF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27F758D-B23C-459E-AD21-6621782C7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748588" y="0"/>
              <a:ext cx="1339053" cy="6858000"/>
              <a:chOff x="2748588" y="0"/>
              <a:chExt cx="1339053" cy="6858000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8DD5D69-A882-48D7-ACFB-68E2DC6B04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2432BD6-3DCC-4397-BD7F-3FE84F3210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9829185-6353-4E3C-B082-AA7F51939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7BB359-8B77-484C-B9CD-6376139A3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" y="0"/>
              <a:ext cx="3986041" cy="6858000"/>
              <a:chOff x="1" y="0"/>
              <a:chExt cx="3986041" cy="6858000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A96BE9D-5B3B-4CA9-8895-33FAA38046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840E2BF-E954-4173-BF70-2DAE9E19A0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F125B5A-DFAC-4B6D-B14F-287F8C436A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748588" y="0"/>
              <a:ext cx="1339053" cy="6858000"/>
              <a:chOff x="2748588" y="0"/>
              <a:chExt cx="1339053" cy="6858000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AF4804F-69E5-479A-9F45-C0E4631715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CA5C733-38F9-4D36-A78D-0AB08CCBB5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339D38E-2D60-39CC-B34E-84AFC0266F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" r="8998" b="8334"/>
          <a:stretch/>
        </p:blipFill>
        <p:spPr>
          <a:xfrm>
            <a:off x="3945889" y="0"/>
            <a:ext cx="3955273" cy="27332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C4F894-D7B0-10DF-1BAF-BF1C7C9C0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157" y="2018341"/>
            <a:ext cx="2722571" cy="2821316"/>
          </a:xfrm>
          <a:custGeom>
            <a:avLst/>
            <a:gdLst/>
            <a:ahLst/>
            <a:cxnLst/>
            <a:rect l="l" t="t" r="r" b="b"/>
            <a:pathLst>
              <a:path w="2619375" h="1860000">
                <a:moveTo>
                  <a:pt x="0" y="0"/>
                </a:moveTo>
                <a:lnTo>
                  <a:pt x="2619375" y="0"/>
                </a:lnTo>
                <a:lnTo>
                  <a:pt x="2619375" y="1860000"/>
                </a:lnTo>
                <a:lnTo>
                  <a:pt x="0" y="1860000"/>
                </a:lnTo>
                <a:close/>
              </a:path>
            </a:pathLst>
          </a:cu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D23F93D7-E53A-3A0D-4CC5-BE199A8931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2253" y="3002547"/>
            <a:ext cx="3915120" cy="1327237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‘Everyone is interesting!’</a:t>
            </a:r>
            <a:endParaRPr lang="en-GB" sz="4400" dirty="0">
              <a:solidFill>
                <a:schemeClr val="bg1"/>
              </a:solidFill>
            </a:endParaRP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67CF01B1-BCB5-278F-E7BC-6B90D6401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0839" y="4507194"/>
            <a:ext cx="4016717" cy="10866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Reflections on using life-story interviews in socio-legal research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A8749D-C1CC-F290-E946-B66FF6F085E8}"/>
              </a:ext>
            </a:extLst>
          </p:cNvPr>
          <p:cNvSpPr txBox="1"/>
          <p:nvPr/>
        </p:nvSpPr>
        <p:spPr>
          <a:xfrm>
            <a:off x="356157" y="5927626"/>
            <a:ext cx="31055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Marie Burton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(and Linda Mulcahy)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635491-C4BA-3A7E-709A-B3377A4AE371}"/>
              </a:ext>
            </a:extLst>
          </p:cNvPr>
          <p:cNvSpPr txBox="1"/>
          <p:nvPr/>
        </p:nvSpPr>
        <p:spPr>
          <a:xfrm>
            <a:off x="396219" y="4839657"/>
            <a:ext cx="19561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>
                <a:solidFill>
                  <a:schemeClr val="bg1"/>
                </a:solidFill>
              </a:rPr>
              <a:t>Islington Community Law Centre 1970s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610AA06-4D19-FB59-AF8B-6434A44C5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9463" y="426253"/>
            <a:ext cx="3427901" cy="28394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E068195-12ED-B00C-FBAA-19C45108290A}"/>
              </a:ext>
            </a:extLst>
          </p:cNvPr>
          <p:cNvSpPr txBox="1"/>
          <p:nvPr/>
        </p:nvSpPr>
        <p:spPr>
          <a:xfrm>
            <a:off x="9545012" y="3050270"/>
            <a:ext cx="223837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/>
              <a:t>Steve Simpson: NKLC Annual Report 1983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64B73B-D9F5-481C-9CAB-68C7C4E88230}"/>
              </a:ext>
            </a:extLst>
          </p:cNvPr>
          <p:cNvSpPr txBox="1"/>
          <p:nvPr/>
        </p:nvSpPr>
        <p:spPr>
          <a:xfrm>
            <a:off x="3250380" y="0"/>
            <a:ext cx="4016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North Kensington Law Centre 1970s</a:t>
            </a:r>
            <a:endParaRPr lang="en-GB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939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62073-FCA1-C112-D112-D0FCEEE2B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Finally…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0E571D-6E72-D3A3-6F47-450305E20B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5049" y="3610815"/>
            <a:ext cx="4961894" cy="27893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4656FC-F2C0-ED4C-7B14-995C42F695FD}"/>
              </a:ext>
            </a:extLst>
          </p:cNvPr>
          <p:cNvSpPr txBox="1"/>
          <p:nvPr/>
        </p:nvSpPr>
        <p:spPr>
          <a:xfrm>
            <a:off x="425513" y="1690688"/>
            <a:ext cx="6226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/>
              <a:t>Any questions?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6D95B3-85CB-AC92-D8A6-94F743D19FCC}"/>
              </a:ext>
            </a:extLst>
          </p:cNvPr>
          <p:cNvSpPr txBox="1"/>
          <p:nvPr/>
        </p:nvSpPr>
        <p:spPr>
          <a:xfrm>
            <a:off x="6813569" y="6492875"/>
            <a:ext cx="591074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North Kensington Law Centre, BFI Free, https://player.bfi.org.uk/free/film/watch-north-kensington-law-centre-1973-online</a:t>
            </a:r>
            <a:endParaRPr lang="en-GB" sz="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33C431-3909-C04D-D5E0-6D0523C77F7F}"/>
              </a:ext>
            </a:extLst>
          </p:cNvPr>
          <p:cNvSpPr txBox="1"/>
          <p:nvPr/>
        </p:nvSpPr>
        <p:spPr>
          <a:xfrm>
            <a:off x="185057" y="2971800"/>
            <a:ext cx="4811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Marie Burton: </a:t>
            </a:r>
            <a:r>
              <a:rPr lang="en-US" sz="2800" dirty="0">
                <a:hlinkClick r:id="rId3"/>
              </a:rPr>
              <a:t>marie.burton@csls.ox.ac.uk</a:t>
            </a:r>
            <a:r>
              <a:rPr lang="en-US" sz="2800" dirty="0"/>
              <a:t> </a:t>
            </a:r>
            <a:endParaRPr lang="en-GB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F6F673-382B-63E1-B986-D47095F5888B}"/>
              </a:ext>
            </a:extLst>
          </p:cNvPr>
          <p:cNvSpPr txBox="1"/>
          <p:nvPr/>
        </p:nvSpPr>
        <p:spPr>
          <a:xfrm>
            <a:off x="185056" y="4528457"/>
            <a:ext cx="5236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Linda Mulcahy</a:t>
            </a:r>
          </a:p>
          <a:p>
            <a:r>
              <a:rPr lang="en-GB" sz="2800" dirty="0">
                <a:hlinkClick r:id="rId4"/>
              </a:rPr>
              <a:t>Linda.mulcahy@csls.ox.ac.uk</a:t>
            </a:r>
            <a:r>
              <a:rPr lang="en-GB" sz="2800" dirty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65328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32E74-F1CB-65E3-5F93-BBC330F35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75243-1C48-CFDE-F98C-CD236F472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560" y="2018923"/>
            <a:ext cx="9292453" cy="3732873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About the project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is oral history?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are life story interviews?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Using life story interviews: what I’ve learnt</a:t>
            </a:r>
          </a:p>
        </p:txBody>
      </p:sp>
    </p:spTree>
    <p:extLst>
      <p:ext uri="{BB962C8B-B14F-4D97-AF65-F5344CB8AC3E}">
        <p14:creationId xmlns:p14="http://schemas.microsoft.com/office/powerpoint/2010/main" val="2232595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E22BC-0E69-FC6F-E481-E84299C60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About the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09506-575F-8326-A24B-80E2F3371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7" y="1312753"/>
            <a:ext cx="11038114" cy="532753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2400" dirty="0"/>
              <a:t>“Enhancing democratic habits: an oral history of the Law Centres movement”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AHRC funded: April 2021 – now extended to March 2026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CSLS (Marie Burton, Linda Mulcahy)  and QUB (Anna Bryson, Kieran McEvoy) with British Library and Law Centres Network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Document and audio archives created at British Library</a:t>
            </a:r>
          </a:p>
          <a:p>
            <a:pPr lvl="1">
              <a:lnSpc>
                <a:spcPct val="100000"/>
              </a:lnSpc>
            </a:pPr>
            <a:r>
              <a:rPr lang="en-GB" sz="2000" dirty="0"/>
              <a:t>600+ Law Centre documents, Annual Reports and other materials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BL contemporary archive</a:t>
            </a:r>
          </a:p>
          <a:p>
            <a:pPr lvl="1">
              <a:lnSpc>
                <a:spcPct val="100000"/>
              </a:lnSpc>
            </a:pPr>
            <a:r>
              <a:rPr lang="en-GB" sz="2000" dirty="0"/>
              <a:t>65+ ‘life story’ interviews with Law Centre workers from 1970 onwards</a:t>
            </a:r>
          </a:p>
          <a:p>
            <a:pPr lvl="2">
              <a:lnSpc>
                <a:spcPct val="100000"/>
              </a:lnSpc>
            </a:pPr>
            <a:r>
              <a:rPr lang="en-GB" dirty="0"/>
              <a:t>‘</a:t>
            </a:r>
            <a:r>
              <a:rPr lang="en-GB" i="1" dirty="0"/>
              <a:t>National Life Stories</a:t>
            </a:r>
            <a:r>
              <a:rPr lang="en-GB" dirty="0"/>
              <a:t>’ oral history collection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3B051D-0BA2-2FB1-74A3-FB74E27F2C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352" b="42442"/>
          <a:stretch/>
        </p:blipFill>
        <p:spPr>
          <a:xfrm>
            <a:off x="9098900" y="3808651"/>
            <a:ext cx="3093100" cy="27976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5B4283-5144-0C26-9496-250244E807DE}"/>
              </a:ext>
            </a:extLst>
          </p:cNvPr>
          <p:cNvSpPr txBox="1"/>
          <p:nvPr/>
        </p:nvSpPr>
        <p:spPr>
          <a:xfrm>
            <a:off x="9407236" y="6606271"/>
            <a:ext cx="22374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North Islington Law Centre 1997/98</a:t>
            </a:r>
          </a:p>
        </p:txBody>
      </p:sp>
    </p:spTree>
    <p:extLst>
      <p:ext uri="{BB962C8B-B14F-4D97-AF65-F5344CB8AC3E}">
        <p14:creationId xmlns:p14="http://schemas.microsoft.com/office/powerpoint/2010/main" val="385194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ABFAD-ACF7-7389-3702-3EF37E176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oral history?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40DE6-BC00-63E7-BA52-016A1C429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GB" sz="3200" dirty="0"/>
              <a:t>About capturing “unheard voices” in history – the people whose histories are not written down</a:t>
            </a:r>
          </a:p>
          <a:p>
            <a:pPr lvl="2"/>
            <a:r>
              <a:rPr lang="en-GB" sz="3200" dirty="0"/>
              <a:t>History from a bottom-up perspective</a:t>
            </a:r>
          </a:p>
          <a:p>
            <a:pPr lvl="2"/>
            <a:r>
              <a:rPr lang="en-GB" sz="3200" dirty="0"/>
              <a:t>Lives of ordinary people</a:t>
            </a:r>
          </a:p>
          <a:p>
            <a:pPr lvl="1"/>
            <a:r>
              <a:rPr lang="en-GB" sz="3200" dirty="0"/>
              <a:t>Radical origins – but whether they still maintain that radicalism is questioned (Gluck, 2011; Field, 2009)</a:t>
            </a:r>
          </a:p>
          <a:p>
            <a:pPr lvl="1"/>
            <a:r>
              <a:rPr lang="en-GB" sz="3200" dirty="0"/>
              <a:t>Become very mainstream – especially with the current focus on “lived experience” </a:t>
            </a:r>
          </a:p>
          <a:p>
            <a:pPr lvl="1"/>
            <a:r>
              <a:rPr lang="en-GB" sz="3200" dirty="0"/>
              <a:t>Preservation element – creation of archive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455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3798D-A307-43B3-9041-AC70764AE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oral history?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8AEA7-3FD8-9BE1-4CBF-C2C424E67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809514" cy="44227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600" dirty="0"/>
              <a:t>Oral history interviews</a:t>
            </a:r>
          </a:p>
          <a:p>
            <a:pPr lvl="1"/>
            <a:r>
              <a:rPr lang="en-GB" sz="3200" dirty="0"/>
              <a:t>A form of narrative interviewing, open-ended</a:t>
            </a:r>
          </a:p>
          <a:p>
            <a:pPr lvl="1"/>
            <a:r>
              <a:rPr lang="en-GB" sz="3200" dirty="0"/>
              <a:t>The interviewee takes the lead</a:t>
            </a:r>
          </a:p>
          <a:p>
            <a:pPr lvl="1"/>
            <a:r>
              <a:rPr lang="en-GB" sz="3200" dirty="0"/>
              <a:t>The interviewer facilitates</a:t>
            </a:r>
          </a:p>
          <a:p>
            <a:pPr lvl="1"/>
            <a:r>
              <a:rPr lang="en-GB" sz="3200" dirty="0"/>
              <a:t>Less issue based than sociological semi-structured interviewing – more about the person than the topic, but the topic – as in our case – guides the choice of interviewee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8240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ED8A4-B15C-FCB0-FECE-A2E806EA3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902514" cy="567381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What are life story interviews?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A38858-9DAF-CBEB-5479-52CB179E2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56820" y="1443759"/>
            <a:ext cx="2970965" cy="2563292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46718BD-A157-073E-DB26-ED1650A5A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10435" y="4438788"/>
            <a:ext cx="4672765" cy="2165572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73F274-CAD2-7220-4D2A-0F40800DE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950" y="1708794"/>
            <a:ext cx="4067521" cy="23233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F08747-8E85-B767-B879-6BB55BD86FF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121" t="5325" r="10244" b="5323"/>
          <a:stretch/>
        </p:blipFill>
        <p:spPr>
          <a:xfrm>
            <a:off x="5745446" y="1690688"/>
            <a:ext cx="2956883" cy="46327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AA1F65-E1E1-3607-8C37-5FAD354EB2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3446" y="4703103"/>
            <a:ext cx="3137715" cy="17897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DFFF41-62E6-58C5-0DC2-76C67366AE9E}"/>
              </a:ext>
            </a:extLst>
          </p:cNvPr>
          <p:cNvSpPr txBox="1"/>
          <p:nvPr/>
        </p:nvSpPr>
        <p:spPr>
          <a:xfrm>
            <a:off x="914400" y="969849"/>
            <a:ext cx="7297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Bringing the photos to life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B5DCBA-7239-F418-FA83-B3558A0FE63E}"/>
              </a:ext>
            </a:extLst>
          </p:cNvPr>
          <p:cNvSpPr txBox="1"/>
          <p:nvPr/>
        </p:nvSpPr>
        <p:spPr>
          <a:xfrm>
            <a:off x="5745446" y="6300422"/>
            <a:ext cx="27884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Paddington Law Centre staff 2000s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64B800-4F11-F540-2C11-BD484111D2CA}"/>
              </a:ext>
            </a:extLst>
          </p:cNvPr>
          <p:cNvSpPr txBox="1"/>
          <p:nvPr/>
        </p:nvSpPr>
        <p:spPr>
          <a:xfrm>
            <a:off x="158320" y="6604360"/>
            <a:ext cx="4672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North Kensington Law Centre Annual Report 1995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C4015D-A696-BE0A-269B-EA30A69C4CE2}"/>
              </a:ext>
            </a:extLst>
          </p:cNvPr>
          <p:cNvSpPr txBox="1"/>
          <p:nvPr/>
        </p:nvSpPr>
        <p:spPr>
          <a:xfrm>
            <a:off x="9056820" y="4031911"/>
            <a:ext cx="25678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Manchester Law Centre Annual Report 1977 to 1978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C0F5F5-A46D-4470-443D-3FDAD5DF2C5E}"/>
              </a:ext>
            </a:extLst>
          </p:cNvPr>
          <p:cNvSpPr txBox="1"/>
          <p:nvPr/>
        </p:nvSpPr>
        <p:spPr>
          <a:xfrm>
            <a:off x="1123949" y="4037016"/>
            <a:ext cx="40675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Southwark Law Centre Annual Report 2024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9F4494-362F-C277-0905-39A60F4E1A67}"/>
              </a:ext>
            </a:extLst>
          </p:cNvPr>
          <p:cNvSpPr txBox="1"/>
          <p:nvPr/>
        </p:nvSpPr>
        <p:spPr>
          <a:xfrm>
            <a:off x="9108935" y="6604360"/>
            <a:ext cx="28726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Law Centre (NI) Annual Report 1999 – 2000</a:t>
            </a:r>
          </a:p>
        </p:txBody>
      </p:sp>
    </p:spTree>
    <p:extLst>
      <p:ext uri="{BB962C8B-B14F-4D97-AF65-F5344CB8AC3E}">
        <p14:creationId xmlns:p14="http://schemas.microsoft.com/office/powerpoint/2010/main" val="2578492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81C98-19C9-4DFB-6185-DBD4CB6F8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Life story interviews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54DE5-AC8C-8F03-23DC-073917045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42171" cy="4667250"/>
          </a:xfrm>
        </p:spPr>
        <p:txBody>
          <a:bodyPr>
            <a:normAutofit fontScale="25000" lnSpcReduction="20000"/>
          </a:bodyPr>
          <a:lstStyle/>
          <a:p>
            <a:r>
              <a:rPr lang="en-GB" sz="10000" dirty="0"/>
              <a:t>Sub-branch of oral history interview</a:t>
            </a:r>
          </a:p>
          <a:p>
            <a:endParaRPr lang="en-GB" sz="10000" dirty="0"/>
          </a:p>
          <a:p>
            <a:r>
              <a:rPr lang="en-GB" sz="10000" dirty="0"/>
              <a:t>Oral history in its purest form</a:t>
            </a:r>
          </a:p>
          <a:p>
            <a:endParaRPr lang="en-GB" sz="10000" dirty="0"/>
          </a:p>
          <a:p>
            <a:r>
              <a:rPr lang="en-GB" sz="10000" dirty="0"/>
              <a:t>It is a person’s whole life story – or as much of it as they are willing to tell you</a:t>
            </a:r>
          </a:p>
          <a:p>
            <a:endParaRPr lang="en-GB" sz="10000" dirty="0"/>
          </a:p>
          <a:p>
            <a:r>
              <a:rPr lang="en-GB" sz="10000" dirty="0"/>
              <a:t>6 to 12 hours recording over several sessions</a:t>
            </a:r>
          </a:p>
          <a:p>
            <a:endParaRPr lang="en-GB" sz="10000" dirty="0"/>
          </a:p>
          <a:p>
            <a:r>
              <a:rPr lang="en-GB" sz="10000" dirty="0"/>
              <a:t>Very useful if looking at movements such as Law Centres</a:t>
            </a:r>
          </a:p>
          <a:p>
            <a:pPr marL="0" indent="0">
              <a:buNone/>
            </a:pPr>
            <a:endParaRPr lang="en-GB" sz="10000" dirty="0"/>
          </a:p>
          <a:p>
            <a:r>
              <a:rPr lang="en-GB" sz="10000" dirty="0"/>
              <a:t>Link individual experiences with social phenomena (Leavy, 2011)</a:t>
            </a:r>
          </a:p>
          <a:p>
            <a:pPr lvl="1"/>
            <a:r>
              <a:rPr lang="en-GB" sz="10000" dirty="0"/>
              <a:t>Eg, Prague Spring, Paris 1968, </a:t>
            </a:r>
            <a:r>
              <a:rPr lang="en-GB" sz="10000" dirty="0" err="1"/>
              <a:t>Grunwick</a:t>
            </a:r>
            <a:r>
              <a:rPr lang="en-GB" sz="10000" dirty="0"/>
              <a:t> Strike, Greenham Common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6871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1610B-3CDB-648F-2A74-251E629F4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09597"/>
            <a:ext cx="9615055" cy="775583"/>
          </a:xfrm>
        </p:spPr>
        <p:txBody>
          <a:bodyPr>
            <a:normAutofit/>
          </a:bodyPr>
          <a:lstStyle/>
          <a:p>
            <a:r>
              <a:rPr lang="en-GB" dirty="0"/>
              <a:t>What I’ve learnt: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AF87E-5270-593F-A8D1-5E365C513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063" y="1385179"/>
            <a:ext cx="7029908" cy="5113591"/>
          </a:xfrm>
        </p:spPr>
        <p:txBody>
          <a:bodyPr>
            <a:noAutofit/>
          </a:bodyPr>
          <a:lstStyle/>
          <a:p>
            <a:r>
              <a:rPr lang="en-GB" dirty="0"/>
              <a:t>Everyone is interesting – defies the “great man” approach</a:t>
            </a:r>
          </a:p>
          <a:p>
            <a:pPr lvl="1"/>
            <a:r>
              <a:rPr lang="en-GB" dirty="0"/>
              <a:t>Pressure to interview key figures</a:t>
            </a:r>
          </a:p>
          <a:p>
            <a:pPr lvl="1"/>
            <a:r>
              <a:rPr lang="en-GB" dirty="0"/>
              <a:t>More difficult to get non-lawyers (often women and people of colour) to participate </a:t>
            </a:r>
          </a:p>
          <a:p>
            <a:r>
              <a:rPr lang="en-GB" dirty="0"/>
              <a:t>Exceptional depth – greater insights</a:t>
            </a:r>
          </a:p>
          <a:p>
            <a:r>
              <a:rPr lang="en-GB" dirty="0"/>
              <a:t>Relational quality – builds understanding</a:t>
            </a:r>
          </a:p>
          <a:p>
            <a:r>
              <a:rPr lang="en-GB" dirty="0"/>
              <a:t>It can be very emotional </a:t>
            </a:r>
          </a:p>
          <a:p>
            <a:pPr lvl="1"/>
            <a:r>
              <a:rPr lang="en-GB" dirty="0"/>
              <a:t>Emotional work involved – be prepared and prepare interviewee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7EB207-5659-DF4B-847F-CD29C1156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250" y="1820449"/>
            <a:ext cx="4027289" cy="31434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00D1B0-A470-FCCE-2494-796EBC56C884}"/>
              </a:ext>
            </a:extLst>
          </p:cNvPr>
          <p:cNvSpPr txBox="1"/>
          <p:nvPr/>
        </p:nvSpPr>
        <p:spPr>
          <a:xfrm>
            <a:off x="8097141" y="4963886"/>
            <a:ext cx="47885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Calibri" panose="020F0502020204030204" pitchFamily="34" charset="0"/>
                <a:cs typeface="Calibri" panose="020F0502020204030204" pitchFamily="34" charset="0"/>
              </a:rPr>
              <a:t>Brent Young People’s Law Centre Report 1982/1984</a:t>
            </a:r>
          </a:p>
        </p:txBody>
      </p:sp>
    </p:spTree>
    <p:extLst>
      <p:ext uri="{BB962C8B-B14F-4D97-AF65-F5344CB8AC3E}">
        <p14:creationId xmlns:p14="http://schemas.microsoft.com/office/powerpoint/2010/main" val="4065850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21D8A-9A19-EDA8-F3F3-70028BC4A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772" y="190954"/>
            <a:ext cx="5251316" cy="1807305"/>
          </a:xfrm>
        </p:spPr>
        <p:txBody>
          <a:bodyPr>
            <a:normAutofit/>
          </a:bodyPr>
          <a:lstStyle/>
          <a:p>
            <a:r>
              <a:rPr lang="en-GB" dirty="0"/>
              <a:t>What I’ve learnt: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D3A66-344B-E74E-9920-A088A5494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773" y="1475745"/>
            <a:ext cx="8210472" cy="5058870"/>
          </a:xfrm>
        </p:spPr>
        <p:txBody>
          <a:bodyPr>
            <a:normAutofit fontScale="92500"/>
          </a:bodyPr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Time: depth rather than breadth – limits interviewees</a:t>
            </a: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Managing tension between individual’s life story and research topic - ‘bifocal’ nature of the interview (Bryson, 2021)</a:t>
            </a:r>
          </a:p>
          <a:p>
            <a:r>
              <a:rPr lang="en-GB" dirty="0"/>
              <a:t>Practicalities: equipment, technical requirements, recordings, storage and preservation</a:t>
            </a: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“Contamination” issue -  apparently strict requirements for a good quality recording</a:t>
            </a: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Demanding process – requires time commitment and private space from interviewee</a:t>
            </a:r>
          </a:p>
          <a:p>
            <a:pPr lvl="1"/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Adapt to be inclusive (</a:t>
            </a:r>
            <a:r>
              <a:rPr lang="en-GB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shorter sessions, online, book rooms)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F69294-918B-CBAF-0D58-4827B86F1D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7"/>
          <a:stretch/>
        </p:blipFill>
        <p:spPr>
          <a:xfrm flipH="1">
            <a:off x="9236165" y="0"/>
            <a:ext cx="2955835" cy="353196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13023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615</Words>
  <Application>Microsoft Office PowerPoint</Application>
  <PresentationFormat>Widescreen</PresentationFormat>
  <Paragraphs>79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‘Everyone is interesting!’</vt:lpstr>
      <vt:lpstr>Overview</vt:lpstr>
      <vt:lpstr>About the project</vt:lpstr>
      <vt:lpstr>What is oral history?</vt:lpstr>
      <vt:lpstr>What is oral history?</vt:lpstr>
      <vt:lpstr>What are life story interviews?</vt:lpstr>
      <vt:lpstr>Life story interviews</vt:lpstr>
      <vt:lpstr>What I’ve learnt:</vt:lpstr>
      <vt:lpstr>What I’ve learnt:</vt:lpstr>
      <vt:lpstr>Finally…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Marie Burton</dc:creator>
  <cp:lastModifiedBy>Marie Burton</cp:lastModifiedBy>
  <cp:revision>6</cp:revision>
  <dcterms:created xsi:type="dcterms:W3CDTF">2025-03-03T11:42:49Z</dcterms:created>
  <dcterms:modified xsi:type="dcterms:W3CDTF">2025-11-20T18:58:41Z</dcterms:modified>
</cp:coreProperties>
</file>