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863" r:id="rId5"/>
    <p:sldMasterId id="2147483771" r:id="rId6"/>
    <p:sldMasterId id="2147483817" r:id="rId7"/>
    <p:sldMasterId id="2147483945" r:id="rId8"/>
    <p:sldMasterId id="2147483927" r:id="rId9"/>
  </p:sldMasterIdLst>
  <p:notesMasterIdLst>
    <p:notesMasterId r:id="rId35"/>
  </p:notesMasterIdLst>
  <p:handoutMasterIdLst>
    <p:handoutMasterId r:id="rId36"/>
  </p:handoutMasterIdLst>
  <p:sldIdLst>
    <p:sldId id="444" r:id="rId10"/>
    <p:sldId id="432" r:id="rId11"/>
    <p:sldId id="471" r:id="rId12"/>
    <p:sldId id="460" r:id="rId13"/>
    <p:sldId id="259" r:id="rId14"/>
    <p:sldId id="458" r:id="rId15"/>
    <p:sldId id="445" r:id="rId16"/>
    <p:sldId id="469" r:id="rId17"/>
    <p:sldId id="446" r:id="rId18"/>
    <p:sldId id="336" r:id="rId19"/>
    <p:sldId id="447" r:id="rId20"/>
    <p:sldId id="449" r:id="rId21"/>
    <p:sldId id="473" r:id="rId22"/>
    <p:sldId id="448" r:id="rId23"/>
    <p:sldId id="456" r:id="rId24"/>
    <p:sldId id="454" r:id="rId25"/>
    <p:sldId id="450" r:id="rId26"/>
    <p:sldId id="451" r:id="rId27"/>
    <p:sldId id="455" r:id="rId28"/>
    <p:sldId id="452" r:id="rId29"/>
    <p:sldId id="453" r:id="rId30"/>
    <p:sldId id="472" r:id="rId31"/>
    <p:sldId id="470" r:id="rId32"/>
    <p:sldId id="304" r:id="rId33"/>
    <p:sldId id="35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0A8B12-7304-E66A-CA51-B9A435D633FF}" name="Aitch.King" initials="ALK" userId="Aitch.King" providerId="None"/>
  <p188:author id="{B792C21D-9C31-DAEC-E611-E76D7525B8BA}" name="Hannah.King" initials="H" userId="S::hlk63@open.ac.uk::a66496f2-2df4-4361-8801-89f9e25bfccb" providerId="AD"/>
  <p188:author id="{58C68642-5EA5-6BE7-20F6-0F2908DFF0ED}" name="Carl Prosser" initials="CP" userId="S::carl.prosser@matrix.co.uk::cac7eb50-d4ca-465c-839e-1c6611e3681d" providerId="AD"/>
  <p188:author id="{8443ED59-20C7-4FDF-8DCA-8A14D1AA1C8C}" name="Microsoft Office User" initials="MOU" userId="Microsoft Office User" providerId="None"/>
  <p188:author id="{DC4C6F5F-4A02-7D41-115C-B0F3655BA852}" name="Lorraine Mcdonald" initials="" userId="S::lorraine.mcdonald@matrix.co.uk::bf96d333-f53a-4144-811e-704e583caf66" providerId="AD"/>
  <p188:author id="{50C7A7AB-FA05-4A2E-B129-1A60DFF9C804}" name="James A" initials="JA" userId="eb054e5cfc4c503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BFE"/>
    <a:srgbClr val="BEFFE9"/>
    <a:srgbClr val="FFE9FF"/>
    <a:srgbClr val="FFE1FF"/>
    <a:srgbClr val="C2F8FD"/>
    <a:srgbClr val="BFBFBF"/>
    <a:srgbClr val="F2F2F2"/>
    <a:srgbClr val="FFB4FF"/>
    <a:srgbClr val="FFC5BB"/>
    <a:srgbClr val="66EE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66EE9F-E955-4235-9E31-3B7C573B286A}" v="24" dt="2025-11-20T16:33:18.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320" autoAdjust="0"/>
  </p:normalViewPr>
  <p:slideViewPr>
    <p:cSldViewPr snapToGrid="0">
      <p:cViewPr varScale="1">
        <p:scale>
          <a:sx n="54" d="100"/>
          <a:sy n="54" d="100"/>
        </p:scale>
        <p:origin x="1148" y="56"/>
      </p:cViewPr>
      <p:guideLst>
        <p:guide orient="horz" pos="2160"/>
        <p:guide pos="3840"/>
      </p:guideLst>
    </p:cSldViewPr>
  </p:slideViewPr>
  <p:outlineViewPr>
    <p:cViewPr>
      <p:scale>
        <a:sx n="33" d="100"/>
        <a:sy n="33" d="100"/>
      </p:scale>
      <p:origin x="0" y="-2310"/>
    </p:cViewPr>
  </p:outlineViewPr>
  <p:notesTextViewPr>
    <p:cViewPr>
      <p:scale>
        <a:sx n="1" d="1"/>
        <a:sy n="1" d="1"/>
      </p:scale>
      <p:origin x="0" y="0"/>
    </p:cViewPr>
  </p:notesTextViewPr>
  <p:notesViewPr>
    <p:cSldViewPr snapToGrid="0">
      <p:cViewPr>
        <p:scale>
          <a:sx n="1" d="2"/>
          <a:sy n="1" d="2"/>
        </p:scale>
        <p:origin x="4632" y="10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43"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ne.Ryan" userId="f1677c91-f9ec-4a09-8dde-077b6f9e1c69" providerId="ADAL" clId="{B266EE9F-E955-4235-9E31-3B7C573B286A}"/>
    <pc:docChg chg="addSld delSld modSld sldOrd">
      <pc:chgData name="Francine.Ryan" userId="f1677c91-f9ec-4a09-8dde-077b6f9e1c69" providerId="ADAL" clId="{B266EE9F-E955-4235-9E31-3B7C573B286A}" dt="2025-11-20T16:37:46.018" v="1190" actId="20577"/>
      <pc:docMkLst>
        <pc:docMk/>
      </pc:docMkLst>
      <pc:sldChg chg="del">
        <pc:chgData name="Francine.Ryan" userId="f1677c91-f9ec-4a09-8dde-077b6f9e1c69" providerId="ADAL" clId="{B266EE9F-E955-4235-9E31-3B7C573B286A}" dt="2025-11-20T16:06:08.869" v="55" actId="2696"/>
        <pc:sldMkLst>
          <pc:docMk/>
          <pc:sldMk cId="0" sldId="257"/>
        </pc:sldMkLst>
      </pc:sldChg>
      <pc:sldChg chg="modNotesTx">
        <pc:chgData name="Francine.Ryan" userId="f1677c91-f9ec-4a09-8dde-077b6f9e1c69" providerId="ADAL" clId="{B266EE9F-E955-4235-9E31-3B7C573B286A}" dt="2025-11-20T16:34:02.631" v="1140" actId="20577"/>
        <pc:sldMkLst>
          <pc:docMk/>
          <pc:sldMk cId="0" sldId="259"/>
        </pc:sldMkLst>
      </pc:sldChg>
      <pc:sldChg chg="modSp mod modNotesTx">
        <pc:chgData name="Francine.Ryan" userId="f1677c91-f9ec-4a09-8dde-077b6f9e1c69" providerId="ADAL" clId="{B266EE9F-E955-4235-9E31-3B7C573B286A}" dt="2025-11-20T16:19:28.537" v="111" actId="20577"/>
        <pc:sldMkLst>
          <pc:docMk/>
          <pc:sldMk cId="2208670964" sldId="432"/>
        </pc:sldMkLst>
        <pc:spChg chg="mod">
          <ac:chgData name="Francine.Ryan" userId="f1677c91-f9ec-4a09-8dde-077b6f9e1c69" providerId="ADAL" clId="{B266EE9F-E955-4235-9E31-3B7C573B286A}" dt="2025-11-19T17:16:21.252" v="34" actId="20577"/>
          <ac:spMkLst>
            <pc:docMk/>
            <pc:sldMk cId="2208670964" sldId="432"/>
            <ac:spMk id="2" creationId="{DC230B96-9B42-D82F-F478-23F30BDF742E}"/>
          </ac:spMkLst>
        </pc:spChg>
      </pc:sldChg>
      <pc:sldChg chg="modSp mod">
        <pc:chgData name="Francine.Ryan" userId="f1677c91-f9ec-4a09-8dde-077b6f9e1c69" providerId="ADAL" clId="{B266EE9F-E955-4235-9E31-3B7C573B286A}" dt="2025-11-19T17:16:13.984" v="33" actId="20577"/>
        <pc:sldMkLst>
          <pc:docMk/>
          <pc:sldMk cId="3733162575" sldId="444"/>
        </pc:sldMkLst>
        <pc:spChg chg="mod">
          <ac:chgData name="Francine.Ryan" userId="f1677c91-f9ec-4a09-8dde-077b6f9e1c69" providerId="ADAL" clId="{B266EE9F-E955-4235-9E31-3B7C573B286A}" dt="2025-11-19T17:16:13.984" v="33" actId="20577"/>
          <ac:spMkLst>
            <pc:docMk/>
            <pc:sldMk cId="3733162575" sldId="444"/>
            <ac:spMk id="4" creationId="{0C2674A3-F7E9-3644-7298-26833A867D30}"/>
          </ac:spMkLst>
        </pc:spChg>
        <pc:spChg chg="mod">
          <ac:chgData name="Francine.Ryan" userId="f1677c91-f9ec-4a09-8dde-077b6f9e1c69" providerId="ADAL" clId="{B266EE9F-E955-4235-9E31-3B7C573B286A}" dt="2025-11-19T17:16:01.521" v="17" actId="20577"/>
          <ac:spMkLst>
            <pc:docMk/>
            <pc:sldMk cId="3733162575" sldId="444"/>
            <ac:spMk id="7" creationId="{6CBF690C-DACC-913A-1946-B8B9E29C4A0E}"/>
          </ac:spMkLst>
        </pc:spChg>
      </pc:sldChg>
      <pc:sldChg chg="ord">
        <pc:chgData name="Francine.Ryan" userId="f1677c91-f9ec-4a09-8dde-077b6f9e1c69" providerId="ADAL" clId="{B266EE9F-E955-4235-9E31-3B7C573B286A}" dt="2025-11-20T16:37:20.590" v="1147"/>
        <pc:sldMkLst>
          <pc:docMk/>
          <pc:sldMk cId="847932132" sldId="449"/>
        </pc:sldMkLst>
      </pc:sldChg>
      <pc:sldChg chg="modSp del">
        <pc:chgData name="Francine.Ryan" userId="f1677c91-f9ec-4a09-8dde-077b6f9e1c69" providerId="ADAL" clId="{B266EE9F-E955-4235-9E31-3B7C573B286A}" dt="2025-11-20T16:26:24.188" v="972" actId="2696"/>
        <pc:sldMkLst>
          <pc:docMk/>
          <pc:sldMk cId="3222804135" sldId="457"/>
        </pc:sldMkLst>
        <pc:graphicFrameChg chg="mod">
          <ac:chgData name="Francine.Ryan" userId="f1677c91-f9ec-4a09-8dde-077b6f9e1c69" providerId="ADAL" clId="{B266EE9F-E955-4235-9E31-3B7C573B286A}" dt="2025-11-20T16:04:37.791" v="54" actId="478"/>
          <ac:graphicFrameMkLst>
            <pc:docMk/>
            <pc:sldMk cId="3222804135" sldId="457"/>
            <ac:graphicFrameMk id="19" creationId="{1E64C738-ED24-C162-7663-93AFEC58A436}"/>
          </ac:graphicFrameMkLst>
        </pc:graphicFrameChg>
      </pc:sldChg>
      <pc:sldChg chg="modSp mod modNotesTx">
        <pc:chgData name="Francine.Ryan" userId="f1677c91-f9ec-4a09-8dde-077b6f9e1c69" providerId="ADAL" clId="{B266EE9F-E955-4235-9E31-3B7C573B286A}" dt="2025-11-20T16:33:46.321" v="1138" actId="20577"/>
        <pc:sldMkLst>
          <pc:docMk/>
          <pc:sldMk cId="2129390454" sldId="460"/>
        </pc:sldMkLst>
        <pc:spChg chg="mod">
          <ac:chgData name="Francine.Ryan" userId="f1677c91-f9ec-4a09-8dde-077b6f9e1c69" providerId="ADAL" clId="{B266EE9F-E955-4235-9E31-3B7C573B286A}" dt="2025-11-20T16:33:46.321" v="1138" actId="20577"/>
          <ac:spMkLst>
            <pc:docMk/>
            <pc:sldMk cId="2129390454" sldId="460"/>
            <ac:spMk id="4" creationId="{4576793B-BD2E-CED7-61EC-50B8D2539AB1}"/>
          </ac:spMkLst>
        </pc:spChg>
      </pc:sldChg>
      <pc:sldChg chg="modSp del mod ord">
        <pc:chgData name="Francine.Ryan" userId="f1677c91-f9ec-4a09-8dde-077b6f9e1c69" providerId="ADAL" clId="{B266EE9F-E955-4235-9E31-3B7C573B286A}" dt="2025-11-20T16:33:54.405" v="1139" actId="47"/>
        <pc:sldMkLst>
          <pc:docMk/>
          <pc:sldMk cId="1589494906" sldId="461"/>
        </pc:sldMkLst>
        <pc:spChg chg="mod">
          <ac:chgData name="Francine.Ryan" userId="f1677c91-f9ec-4a09-8dde-077b6f9e1c69" providerId="ADAL" clId="{B266EE9F-E955-4235-9E31-3B7C573B286A}" dt="2025-11-20T16:21:05.250" v="171" actId="20577"/>
          <ac:spMkLst>
            <pc:docMk/>
            <pc:sldMk cId="1589494906" sldId="461"/>
            <ac:spMk id="2" creationId="{D1A3A154-F998-0E0B-AF83-E7D23BF6BAD8}"/>
          </ac:spMkLst>
        </pc:spChg>
      </pc:sldChg>
      <pc:sldChg chg="modNotesTx">
        <pc:chgData name="Francine.Ryan" userId="f1677c91-f9ec-4a09-8dde-077b6f9e1c69" providerId="ADAL" clId="{B266EE9F-E955-4235-9E31-3B7C573B286A}" dt="2025-11-20T16:34:09.781" v="1141" actId="20577"/>
        <pc:sldMkLst>
          <pc:docMk/>
          <pc:sldMk cId="1688997439" sldId="469"/>
        </pc:sldMkLst>
      </pc:sldChg>
      <pc:sldChg chg="modSp mod">
        <pc:chgData name="Francine.Ryan" userId="f1677c91-f9ec-4a09-8dde-077b6f9e1c69" providerId="ADAL" clId="{B266EE9F-E955-4235-9E31-3B7C573B286A}" dt="2025-11-19T17:17:06.744" v="53" actId="20577"/>
        <pc:sldMkLst>
          <pc:docMk/>
          <pc:sldMk cId="1403611907" sldId="470"/>
        </pc:sldMkLst>
        <pc:spChg chg="mod">
          <ac:chgData name="Francine.Ryan" userId="f1677c91-f9ec-4a09-8dde-077b6f9e1c69" providerId="ADAL" clId="{B266EE9F-E955-4235-9E31-3B7C573B286A}" dt="2025-11-19T17:17:06.744" v="53" actId="20577"/>
          <ac:spMkLst>
            <pc:docMk/>
            <pc:sldMk cId="1403611907" sldId="470"/>
            <ac:spMk id="2" creationId="{326874C3-6474-7137-B069-51078F50B717}"/>
          </ac:spMkLst>
        </pc:spChg>
      </pc:sldChg>
      <pc:sldChg chg="modSp add mod modNotesTx">
        <pc:chgData name="Francine.Ryan" userId="f1677c91-f9ec-4a09-8dde-077b6f9e1c69" providerId="ADAL" clId="{B266EE9F-E955-4235-9E31-3B7C573B286A}" dt="2025-11-20T16:28:09.839" v="1037" actId="20577"/>
        <pc:sldMkLst>
          <pc:docMk/>
          <pc:sldMk cId="2350139867" sldId="471"/>
        </pc:sldMkLst>
        <pc:spChg chg="mod">
          <ac:chgData name="Francine.Ryan" userId="f1677c91-f9ec-4a09-8dde-077b6f9e1c69" providerId="ADAL" clId="{B266EE9F-E955-4235-9E31-3B7C573B286A}" dt="2025-11-20T16:08:45.200" v="110" actId="20577"/>
          <ac:spMkLst>
            <pc:docMk/>
            <pc:sldMk cId="2350139867" sldId="471"/>
            <ac:spMk id="2" creationId="{21703803-DE94-B827-C003-02F5E9921076}"/>
          </ac:spMkLst>
        </pc:spChg>
        <pc:spChg chg="mod">
          <ac:chgData name="Francine.Ryan" userId="f1677c91-f9ec-4a09-8dde-077b6f9e1c69" providerId="ADAL" clId="{B266EE9F-E955-4235-9E31-3B7C573B286A}" dt="2025-11-20T16:06:22.559" v="77" actId="20577"/>
          <ac:spMkLst>
            <pc:docMk/>
            <pc:sldMk cId="2350139867" sldId="471"/>
            <ac:spMk id="3" creationId="{17922D9E-7BCE-95F5-64FC-13F09D25B68A}"/>
          </ac:spMkLst>
        </pc:spChg>
      </pc:sldChg>
      <pc:sldChg chg="modSp new mod">
        <pc:chgData name="Francine.Ryan" userId="f1677c91-f9ec-4a09-8dde-077b6f9e1c69" providerId="ADAL" clId="{B266EE9F-E955-4235-9E31-3B7C573B286A}" dt="2025-11-20T16:27:02.216" v="1035" actId="20577"/>
        <pc:sldMkLst>
          <pc:docMk/>
          <pc:sldMk cId="265496246" sldId="472"/>
        </pc:sldMkLst>
        <pc:spChg chg="mod">
          <ac:chgData name="Francine.Ryan" userId="f1677c91-f9ec-4a09-8dde-077b6f9e1c69" providerId="ADAL" clId="{B266EE9F-E955-4235-9E31-3B7C573B286A}" dt="2025-11-20T16:26:48.347" v="1015" actId="14100"/>
          <ac:spMkLst>
            <pc:docMk/>
            <pc:sldMk cId="265496246" sldId="472"/>
            <ac:spMk id="2" creationId="{88D2EF66-9819-715F-D00B-9DFD9539444E}"/>
          </ac:spMkLst>
        </pc:spChg>
        <pc:spChg chg="mod">
          <ac:chgData name="Francine.Ryan" userId="f1677c91-f9ec-4a09-8dde-077b6f9e1c69" providerId="ADAL" clId="{B266EE9F-E955-4235-9E31-3B7C573B286A}" dt="2025-11-20T16:27:02.216" v="1035" actId="20577"/>
          <ac:spMkLst>
            <pc:docMk/>
            <pc:sldMk cId="265496246" sldId="472"/>
            <ac:spMk id="3" creationId="{15443A31-3D91-2224-E1EA-8882A99D755E}"/>
          </ac:spMkLst>
        </pc:spChg>
      </pc:sldChg>
      <pc:sldChg chg="addSp delSp modSp new mod ord">
        <pc:chgData name="Francine.Ryan" userId="f1677c91-f9ec-4a09-8dde-077b6f9e1c69" providerId="ADAL" clId="{B266EE9F-E955-4235-9E31-3B7C573B286A}" dt="2025-11-20T16:37:46.018" v="1190" actId="20577"/>
        <pc:sldMkLst>
          <pc:docMk/>
          <pc:sldMk cId="3892881848" sldId="473"/>
        </pc:sldMkLst>
        <pc:spChg chg="mod">
          <ac:chgData name="Francine.Ryan" userId="f1677c91-f9ec-4a09-8dde-077b6f9e1c69" providerId="ADAL" clId="{B266EE9F-E955-4235-9E31-3B7C573B286A}" dt="2025-11-20T16:31:04.406" v="1056" actId="14100"/>
          <ac:spMkLst>
            <pc:docMk/>
            <pc:sldMk cId="3892881848" sldId="473"/>
            <ac:spMk id="2" creationId="{FD3A6F8F-F19F-3DE9-86AF-0142688FEEB9}"/>
          </ac:spMkLst>
        </pc:spChg>
        <pc:spChg chg="mod">
          <ac:chgData name="Francine.Ryan" userId="f1677c91-f9ec-4a09-8dde-077b6f9e1c69" providerId="ADAL" clId="{B266EE9F-E955-4235-9E31-3B7C573B286A}" dt="2025-11-20T16:37:46.018" v="1190" actId="20577"/>
          <ac:spMkLst>
            <pc:docMk/>
            <pc:sldMk cId="3892881848" sldId="473"/>
            <ac:spMk id="3" creationId="{9BBBD31F-06B9-925B-D195-ABE4EEEF3B64}"/>
          </ac:spMkLst>
        </pc:spChg>
        <pc:spChg chg="mod">
          <ac:chgData name="Francine.Ryan" userId="f1677c91-f9ec-4a09-8dde-077b6f9e1c69" providerId="ADAL" clId="{B266EE9F-E955-4235-9E31-3B7C573B286A}" dt="2025-11-20T16:32:33.830" v="1086" actId="20577"/>
          <ac:spMkLst>
            <pc:docMk/>
            <pc:sldMk cId="3892881848" sldId="473"/>
            <ac:spMk id="4" creationId="{5BB3DB31-483F-D158-B867-7E03F6E926AF}"/>
          </ac:spMkLst>
        </pc:spChg>
        <pc:spChg chg="add del mod">
          <ac:chgData name="Francine.Ryan" userId="f1677c91-f9ec-4a09-8dde-077b6f9e1c69" providerId="ADAL" clId="{B266EE9F-E955-4235-9E31-3B7C573B286A}" dt="2025-11-20T16:32:46.265" v="1088"/>
          <ac:spMkLst>
            <pc:docMk/>
            <pc:sldMk cId="3892881848" sldId="473"/>
            <ac:spMk id="5" creationId="{80C95A96-B51B-FEE7-446A-F27E6C7ADE02}"/>
          </ac:spMkLst>
        </pc:spChg>
        <pc:spChg chg="add mod">
          <ac:chgData name="Francine.Ryan" userId="f1677c91-f9ec-4a09-8dde-077b6f9e1c69" providerId="ADAL" clId="{B266EE9F-E955-4235-9E31-3B7C573B286A}" dt="2025-11-20T16:31:47.114" v="1063" actId="114"/>
          <ac:spMkLst>
            <pc:docMk/>
            <pc:sldMk cId="3892881848" sldId="473"/>
            <ac:spMk id="6" creationId="{E539DB24-BBC2-88C5-F17D-8F214A69FE4F}"/>
          </ac:spMkLst>
        </pc:spChg>
        <pc:picChg chg="add mod">
          <ac:chgData name="Francine.Ryan" userId="f1677c91-f9ec-4a09-8dde-077b6f9e1c69" providerId="ADAL" clId="{B266EE9F-E955-4235-9E31-3B7C573B286A}" dt="2025-11-20T16:30:56.732" v="1055" actId="14100"/>
          <ac:picMkLst>
            <pc:docMk/>
            <pc:sldMk cId="3892881848" sldId="473"/>
            <ac:picMk id="1026" creationId="{0B79F24C-EE01-4BF7-0E36-88530CEDB743}"/>
          </ac:picMkLst>
        </pc:pic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university.open.ac.uk/open-justice/ai-law-and-legal-training"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university.open.ac.uk/open-justice/ai-law-and-legal-training"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598F8F-43FF-4DDD-A618-3BF5A5598D64}" type="doc">
      <dgm:prSet loTypeId="urn:microsoft.com/office/officeart/2005/8/layout/process4" loCatId="process" qsTypeId="urn:microsoft.com/office/officeart/2005/8/quickstyle/simple5" qsCatId="simple" csTypeId="urn:microsoft.com/office/officeart/2005/8/colors/accent2_2" csCatId="accent2"/>
      <dgm:spPr/>
      <dgm:t>
        <a:bodyPr/>
        <a:lstStyle/>
        <a:p>
          <a:endParaRPr lang="en-US"/>
        </a:p>
      </dgm:t>
    </dgm:pt>
    <dgm:pt modelId="{1D3EAF3B-9BB9-4C7B-995E-58D82DB3895C}">
      <dgm:prSet/>
      <dgm:spPr/>
      <dgm:t>
        <a:bodyPr/>
        <a:lstStyle/>
        <a:p>
          <a:r>
            <a:rPr lang="en-GB"/>
            <a:t>Findings from the workshops have directly informed the creation of the courses, helping us tailor them to the challenges and opportunities stakeholders face. </a:t>
          </a:r>
          <a:endParaRPr lang="en-US"/>
        </a:p>
      </dgm:t>
    </dgm:pt>
    <dgm:pt modelId="{1992D16A-48CF-41C3-A9C3-B7BB4BABC5B8}" type="parTrans" cxnId="{2C4AF508-B922-40B1-862B-C964D9DE0351}">
      <dgm:prSet/>
      <dgm:spPr/>
      <dgm:t>
        <a:bodyPr/>
        <a:lstStyle/>
        <a:p>
          <a:endParaRPr lang="en-US"/>
        </a:p>
      </dgm:t>
    </dgm:pt>
    <dgm:pt modelId="{8BA365E2-9BFE-4E98-9192-0E5B2E7D89F7}" type="sibTrans" cxnId="{2C4AF508-B922-40B1-862B-C964D9DE0351}">
      <dgm:prSet/>
      <dgm:spPr/>
      <dgm:t>
        <a:bodyPr/>
        <a:lstStyle/>
        <a:p>
          <a:endParaRPr lang="en-US"/>
        </a:p>
      </dgm:t>
    </dgm:pt>
    <dgm:pt modelId="{0169144C-7E76-408F-AD1C-64897F1F6E6F}">
      <dgm:prSet/>
      <dgm:spPr/>
      <dgm:t>
        <a:bodyPr/>
        <a:lstStyle/>
        <a:p>
          <a:r>
            <a:rPr lang="en-GB"/>
            <a:t>Read our interim report from the workshops: </a:t>
          </a:r>
          <a:r>
            <a:rPr lang="en-GB">
              <a:hlinkClick xmlns:r="http://schemas.openxmlformats.org/officeDocument/2006/relationships" r:id="rId1"/>
            </a:rPr>
            <a:t>AI Law and Legal Training | Open Justice</a:t>
          </a:r>
          <a:endParaRPr lang="en-US"/>
        </a:p>
      </dgm:t>
    </dgm:pt>
    <dgm:pt modelId="{EC19CF5B-175A-4474-816A-B4E4C15C0D3C}" type="parTrans" cxnId="{4321F6EA-A22C-4D12-AF18-A5720B095D57}">
      <dgm:prSet/>
      <dgm:spPr/>
      <dgm:t>
        <a:bodyPr/>
        <a:lstStyle/>
        <a:p>
          <a:endParaRPr lang="en-US"/>
        </a:p>
      </dgm:t>
    </dgm:pt>
    <dgm:pt modelId="{458FF0BB-D7F0-4E2B-B712-79138BD20C71}" type="sibTrans" cxnId="{4321F6EA-A22C-4D12-AF18-A5720B095D57}">
      <dgm:prSet/>
      <dgm:spPr/>
      <dgm:t>
        <a:bodyPr/>
        <a:lstStyle/>
        <a:p>
          <a:endParaRPr lang="en-US"/>
        </a:p>
      </dgm:t>
    </dgm:pt>
    <dgm:pt modelId="{3489ABC4-56A8-4BFD-85BF-CD00D5DFA93B}" type="pres">
      <dgm:prSet presAssocID="{38598F8F-43FF-4DDD-A618-3BF5A5598D64}" presName="Name0" presStyleCnt="0">
        <dgm:presLayoutVars>
          <dgm:dir/>
          <dgm:animLvl val="lvl"/>
          <dgm:resizeHandles val="exact"/>
        </dgm:presLayoutVars>
      </dgm:prSet>
      <dgm:spPr/>
    </dgm:pt>
    <dgm:pt modelId="{E4F74DFD-164A-4CAE-9AE3-0A515EADCC5D}" type="pres">
      <dgm:prSet presAssocID="{0169144C-7E76-408F-AD1C-64897F1F6E6F}" presName="boxAndChildren" presStyleCnt="0"/>
      <dgm:spPr/>
    </dgm:pt>
    <dgm:pt modelId="{ED745768-C0BF-4B05-ADDF-AF32FEDF88E7}" type="pres">
      <dgm:prSet presAssocID="{0169144C-7E76-408F-AD1C-64897F1F6E6F}" presName="parentTextBox" presStyleLbl="node1" presStyleIdx="0" presStyleCnt="2"/>
      <dgm:spPr/>
    </dgm:pt>
    <dgm:pt modelId="{6F14F67C-A9EA-4C86-B59E-9B454A73759A}" type="pres">
      <dgm:prSet presAssocID="{8BA365E2-9BFE-4E98-9192-0E5B2E7D89F7}" presName="sp" presStyleCnt="0"/>
      <dgm:spPr/>
    </dgm:pt>
    <dgm:pt modelId="{D64C098A-89A8-4993-B412-27E1945ED86F}" type="pres">
      <dgm:prSet presAssocID="{1D3EAF3B-9BB9-4C7B-995E-58D82DB3895C}" presName="arrowAndChildren" presStyleCnt="0"/>
      <dgm:spPr/>
    </dgm:pt>
    <dgm:pt modelId="{AA2391CF-4D5A-4A12-80B7-AEBE1E325F3F}" type="pres">
      <dgm:prSet presAssocID="{1D3EAF3B-9BB9-4C7B-995E-58D82DB3895C}" presName="parentTextArrow" presStyleLbl="node1" presStyleIdx="1" presStyleCnt="2"/>
      <dgm:spPr/>
    </dgm:pt>
  </dgm:ptLst>
  <dgm:cxnLst>
    <dgm:cxn modelId="{2C4AF508-B922-40B1-862B-C964D9DE0351}" srcId="{38598F8F-43FF-4DDD-A618-3BF5A5598D64}" destId="{1D3EAF3B-9BB9-4C7B-995E-58D82DB3895C}" srcOrd="0" destOrd="0" parTransId="{1992D16A-48CF-41C3-A9C3-B7BB4BABC5B8}" sibTransId="{8BA365E2-9BFE-4E98-9192-0E5B2E7D89F7}"/>
    <dgm:cxn modelId="{FB4EAB2F-CFB6-4BB4-ADFB-0EB09A4B5B39}" type="presOf" srcId="{1D3EAF3B-9BB9-4C7B-995E-58D82DB3895C}" destId="{AA2391CF-4D5A-4A12-80B7-AEBE1E325F3F}" srcOrd="0" destOrd="0" presId="urn:microsoft.com/office/officeart/2005/8/layout/process4"/>
    <dgm:cxn modelId="{6D1F6A49-B643-4B8B-9812-8F0ECCD1C02F}" type="presOf" srcId="{38598F8F-43FF-4DDD-A618-3BF5A5598D64}" destId="{3489ABC4-56A8-4BFD-85BF-CD00D5DFA93B}" srcOrd="0" destOrd="0" presId="urn:microsoft.com/office/officeart/2005/8/layout/process4"/>
    <dgm:cxn modelId="{1254F2AA-7920-48B5-8AE5-8752F496D67C}" type="presOf" srcId="{0169144C-7E76-408F-AD1C-64897F1F6E6F}" destId="{ED745768-C0BF-4B05-ADDF-AF32FEDF88E7}" srcOrd="0" destOrd="0" presId="urn:microsoft.com/office/officeart/2005/8/layout/process4"/>
    <dgm:cxn modelId="{4321F6EA-A22C-4D12-AF18-A5720B095D57}" srcId="{38598F8F-43FF-4DDD-A618-3BF5A5598D64}" destId="{0169144C-7E76-408F-AD1C-64897F1F6E6F}" srcOrd="1" destOrd="0" parTransId="{EC19CF5B-175A-4474-816A-B4E4C15C0D3C}" sibTransId="{458FF0BB-D7F0-4E2B-B712-79138BD20C71}"/>
    <dgm:cxn modelId="{E6D6868A-5574-4629-B055-FCA308FBD802}" type="presParOf" srcId="{3489ABC4-56A8-4BFD-85BF-CD00D5DFA93B}" destId="{E4F74DFD-164A-4CAE-9AE3-0A515EADCC5D}" srcOrd="0" destOrd="0" presId="urn:microsoft.com/office/officeart/2005/8/layout/process4"/>
    <dgm:cxn modelId="{36C4D7EA-DE6C-4D7A-819A-90074E210071}" type="presParOf" srcId="{E4F74DFD-164A-4CAE-9AE3-0A515EADCC5D}" destId="{ED745768-C0BF-4B05-ADDF-AF32FEDF88E7}" srcOrd="0" destOrd="0" presId="urn:microsoft.com/office/officeart/2005/8/layout/process4"/>
    <dgm:cxn modelId="{9BA0AB27-CE81-4344-9CDA-7326DD191F41}" type="presParOf" srcId="{3489ABC4-56A8-4BFD-85BF-CD00D5DFA93B}" destId="{6F14F67C-A9EA-4C86-B59E-9B454A73759A}" srcOrd="1" destOrd="0" presId="urn:microsoft.com/office/officeart/2005/8/layout/process4"/>
    <dgm:cxn modelId="{84AA9A6A-46F3-49B0-9C94-4ECC4D4104D5}" type="presParOf" srcId="{3489ABC4-56A8-4BFD-85BF-CD00D5DFA93B}" destId="{D64C098A-89A8-4993-B412-27E1945ED86F}" srcOrd="2" destOrd="0" presId="urn:microsoft.com/office/officeart/2005/8/layout/process4"/>
    <dgm:cxn modelId="{85C44DEE-7C82-4018-AE76-0ED3BBAAC3D5}" type="presParOf" srcId="{D64C098A-89A8-4993-B412-27E1945ED86F}" destId="{AA2391CF-4D5A-4A12-80B7-AEBE1E325F3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45768-C0BF-4B05-ADDF-AF32FEDF88E7}">
      <dsp:nvSpPr>
        <dsp:cNvPr id="0" name=""/>
        <dsp:cNvSpPr/>
      </dsp:nvSpPr>
      <dsp:spPr>
        <a:xfrm>
          <a:off x="0" y="2626990"/>
          <a:ext cx="10515600" cy="172359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a:t>Read our interim report from the workshops: </a:t>
          </a:r>
          <a:r>
            <a:rPr lang="en-GB" sz="2600" kern="1200">
              <a:hlinkClick xmlns:r="http://schemas.openxmlformats.org/officeDocument/2006/relationships" r:id="rId1"/>
            </a:rPr>
            <a:t>AI Law and Legal Training | Open Justice</a:t>
          </a:r>
          <a:endParaRPr lang="en-US" sz="2600" kern="1200"/>
        </a:p>
      </dsp:txBody>
      <dsp:txXfrm>
        <a:off x="0" y="2626990"/>
        <a:ext cx="10515600" cy="1723590"/>
      </dsp:txXfrm>
    </dsp:sp>
    <dsp:sp modelId="{AA2391CF-4D5A-4A12-80B7-AEBE1E325F3F}">
      <dsp:nvSpPr>
        <dsp:cNvPr id="0" name=""/>
        <dsp:cNvSpPr/>
      </dsp:nvSpPr>
      <dsp:spPr>
        <a:xfrm rot="10800000">
          <a:off x="0" y="1962"/>
          <a:ext cx="10515600" cy="2650882"/>
        </a:xfrm>
        <a:prstGeom prst="upArrowCallou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a:t>Findings from the workshops have directly informed the creation of the courses, helping us tailor them to the challenges and opportunities stakeholders face. </a:t>
          </a:r>
          <a:endParaRPr lang="en-US" sz="2600" kern="1200"/>
        </a:p>
      </dsp:txBody>
      <dsp:txXfrm rot="10800000">
        <a:off x="0" y="1962"/>
        <a:ext cx="10515600" cy="17224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19/11/2025</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pPr/>
              <a:t>11/19/2025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pPr/>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iireland.ie/2024/12/19/ai-literacy-navigating-digital-transformation-in-education-and-work/"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gov.uk/government/publications/ai-opportunities-action-plan-government-response/ai-opportunities-action-plan-government-respons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igitalpromise.org/initiative/artificial-intelligence-in-educat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F57CA-A78F-5C41-BBC7-2F7A9A25A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FB22D-34F4-0463-52DD-491A9C369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B048A-C2C2-7867-4243-32C754EEF3E3}"/>
              </a:ext>
            </a:extLst>
          </p:cNvPr>
          <p:cNvSpPr>
            <a:spLocks noGrp="1"/>
          </p:cNvSpPr>
          <p:nvPr>
            <p:ph type="body" idx="1"/>
          </p:nvPr>
        </p:nvSpPr>
        <p:spPr/>
        <p:txBody>
          <a:bodyPr/>
          <a:lstStyle/>
          <a:p>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631E7AA-42F8-B4E9-0D4E-5DBA639803BF}"/>
              </a:ext>
            </a:extLst>
          </p:cNvPr>
          <p:cNvSpPr>
            <a:spLocks noGrp="1"/>
          </p:cNvSpPr>
          <p:nvPr>
            <p:ph type="sldNum" sz="quarter" idx="5"/>
          </p:nvPr>
        </p:nvSpPr>
        <p:spPr/>
        <p:txBody>
          <a:bodyPr/>
          <a:lstStyle/>
          <a:p>
            <a:fld id="{8CCD80B4-3417-B74B-BDCD-C7836226A258}" type="slidenum">
              <a:rPr lang="en-US" smtClean="0"/>
              <a:pPr/>
              <a:t>2</a:t>
            </a:fld>
            <a:endParaRPr lang="en-US" dirty="0"/>
          </a:p>
        </p:txBody>
      </p:sp>
    </p:spTree>
    <p:extLst>
      <p:ext uri="{BB962C8B-B14F-4D97-AF65-F5344CB8AC3E}">
        <p14:creationId xmlns:p14="http://schemas.microsoft.com/office/powerpoint/2010/main" val="2191559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7F226-BCF6-0B18-7A45-B19F110B7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DDE63-F37F-5994-C98E-01F2FD382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2C727-B414-E0E4-1D62-D500E47F90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F73817-AF58-9878-C9F6-CF0173F4D32A}"/>
              </a:ext>
            </a:extLst>
          </p:cNvPr>
          <p:cNvSpPr>
            <a:spLocks noGrp="1"/>
          </p:cNvSpPr>
          <p:nvPr>
            <p:ph type="sldNum" sz="quarter" idx="5"/>
          </p:nvPr>
        </p:nvSpPr>
        <p:spPr/>
        <p:txBody>
          <a:bodyPr/>
          <a:lstStyle/>
          <a:p>
            <a:fld id="{8CCD80B4-3417-B74B-BDCD-C7836226A258}" type="slidenum">
              <a:rPr lang="en-US" smtClean="0"/>
              <a:pPr/>
              <a:t>25</a:t>
            </a:fld>
            <a:endParaRPr lang="en-US"/>
          </a:p>
        </p:txBody>
      </p:sp>
    </p:spTree>
    <p:extLst>
      <p:ext uri="{BB962C8B-B14F-4D97-AF65-F5344CB8AC3E}">
        <p14:creationId xmlns:p14="http://schemas.microsoft.com/office/powerpoint/2010/main" val="3561244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9CF4D-11DB-5E24-1FD0-BC5D14E1F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2FC6D-C62D-F383-7BEC-4269FE675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7BF3D-BAA7-515C-3C81-7FF04B842CE1}"/>
              </a:ext>
            </a:extLst>
          </p:cNvPr>
          <p:cNvSpPr>
            <a:spLocks noGrp="1"/>
          </p:cNvSpPr>
          <p:nvPr>
            <p:ph type="body" idx="1"/>
          </p:nvPr>
        </p:nvSpPr>
        <p:spPr/>
        <p:txBody>
          <a:bodyPr/>
          <a:lstStyle/>
          <a:p>
            <a:r>
              <a:rPr lang="en-GB" sz="1200" b="0" i="0" kern="1200" dirty="0">
                <a:solidFill>
                  <a:schemeClr val="tx1"/>
                </a:solidFill>
                <a:effectLst/>
                <a:latin typeface="Poppins" panose="00000500000000000000" pitchFamily="2" charset="0"/>
                <a:ea typeface="+mn-ea"/>
                <a:cs typeface="+mn-cs"/>
              </a:rPr>
              <a:t>AI Ireland, 2024 “AI Literacy: Navigating Digital Transformation in Education and Work” Available at: </a:t>
            </a:r>
            <a:r>
              <a:rPr lang="en-GB" sz="1200" b="0" i="0" u="sng" strike="noStrike" kern="1200" dirty="0">
                <a:solidFill>
                  <a:schemeClr val="tx1"/>
                </a:solidFill>
                <a:effectLst/>
                <a:latin typeface="Poppins" panose="00000500000000000000" pitchFamily="2" charset="0"/>
                <a:ea typeface="+mn-ea"/>
                <a:cs typeface="+mn-cs"/>
                <a:hlinkClick r:id="rId3"/>
              </a:rPr>
              <a:t>https://aiireland.ie/2024/12/19/ai-literacy-navigating-digital-transformation-in-education-and-work/</a:t>
            </a:r>
            <a:r>
              <a:rPr lang="en-GB" sz="1200" b="0" i="0" kern="1200" dirty="0">
                <a:solidFill>
                  <a:schemeClr val="tx1"/>
                </a:solidFill>
                <a:effectLst/>
                <a:latin typeface="Poppins" panose="00000500000000000000" pitchFamily="2" charset="0"/>
                <a:ea typeface="+mn-ea"/>
                <a:cs typeface="+mn-cs"/>
              </a:rPr>
              <a:t> (Accessed 14 September, 2025). </a:t>
            </a:r>
          </a:p>
          <a:p>
            <a:endParaRPr lang="en-GB" sz="1200" b="0" i="0" kern="1200" dirty="0">
              <a:solidFill>
                <a:schemeClr val="tx1"/>
              </a:solidFill>
              <a:effectLst/>
              <a:latin typeface="Poppins" panose="00000500000000000000" pitchFamily="2" charset="0"/>
              <a:ea typeface="+mn-ea"/>
              <a:cs typeface="+mn-cs"/>
            </a:endParaRPr>
          </a:p>
          <a:p>
            <a:r>
              <a:rPr lang="en-GB" sz="1200" b="0" i="0" kern="1200" dirty="0">
                <a:solidFill>
                  <a:schemeClr val="tx1"/>
                </a:solidFill>
                <a:effectLst/>
                <a:latin typeface="Poppins" panose="00000500000000000000" pitchFamily="2" charset="0"/>
                <a:ea typeface="+mn-ea"/>
                <a:cs typeface="+mn-cs"/>
              </a:rPr>
              <a:t>Department for Science, Innovation &amp; Technology, 2025 “Policy paper, AI Opportunities Action Plan: government response” Available at: </a:t>
            </a:r>
            <a:r>
              <a:rPr lang="en-GB" sz="1200" b="0" i="0" u="sng" strike="noStrike" kern="1200" dirty="0">
                <a:solidFill>
                  <a:schemeClr val="tx1"/>
                </a:solidFill>
                <a:effectLst/>
                <a:latin typeface="Poppins" panose="00000500000000000000" pitchFamily="2" charset="0"/>
                <a:ea typeface="+mn-ea"/>
                <a:cs typeface="+mn-cs"/>
                <a:hlinkClick r:id="rId4"/>
              </a:rPr>
              <a:t>https://www.gov.uk/government/publications/ai-opportunities-action-plan-government-response/ai-opportunities-action-plan-government-response</a:t>
            </a:r>
            <a:r>
              <a:rPr lang="en-GB" sz="1200" b="0" i="0" kern="1200" dirty="0">
                <a:solidFill>
                  <a:schemeClr val="tx1"/>
                </a:solidFill>
                <a:effectLst/>
                <a:latin typeface="Poppins" panose="00000500000000000000" pitchFamily="2" charset="0"/>
                <a:ea typeface="+mn-ea"/>
                <a:cs typeface="+mn-cs"/>
              </a:rPr>
              <a:t> (Accessed 14 September, 2025).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699EC24-E450-1634-9420-767E1C3ED4E1}"/>
              </a:ext>
            </a:extLst>
          </p:cNvPr>
          <p:cNvSpPr>
            <a:spLocks noGrp="1"/>
          </p:cNvSpPr>
          <p:nvPr>
            <p:ph type="sldNum" sz="quarter" idx="5"/>
          </p:nvPr>
        </p:nvSpPr>
        <p:spPr/>
        <p:txBody>
          <a:bodyPr/>
          <a:lstStyle/>
          <a:p>
            <a:fld id="{8CCD80B4-3417-B74B-BDCD-C7836226A258}" type="slidenum">
              <a:rPr lang="en-US" smtClean="0"/>
              <a:pPr/>
              <a:t>3</a:t>
            </a:fld>
            <a:endParaRPr lang="en-US" dirty="0"/>
          </a:p>
        </p:txBody>
      </p:sp>
    </p:spTree>
    <p:extLst>
      <p:ext uri="{BB962C8B-B14F-4D97-AF65-F5344CB8AC3E}">
        <p14:creationId xmlns:p14="http://schemas.microsoft.com/office/powerpoint/2010/main" val="4195553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3AAD6-93EB-3658-53F7-D24B4DC99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93D2B-73B0-5E8A-2E57-46DDFAB99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FF639-DCCB-4A0F-3A44-731775882F13}"/>
              </a:ext>
            </a:extLst>
          </p:cNvPr>
          <p:cNvSpPr>
            <a:spLocks noGrp="1"/>
          </p:cNvSpPr>
          <p:nvPr>
            <p:ph type="body" idx="1"/>
          </p:nvPr>
        </p:nvSpPr>
        <p:spPr/>
        <p:txBody>
          <a:bodyPr/>
          <a:lstStyle/>
          <a:p>
            <a:pPr marL="285750" indent="-285750">
              <a:buFont typeface="Arial" panose="020B0604020202020204" pitchFamily="34" charset="0"/>
              <a:buChar char="•"/>
            </a:pPr>
            <a:r>
              <a:rPr lang="en-GB" sz="1200" kern="1200" dirty="0">
                <a:solidFill>
                  <a:schemeClr val="tx1"/>
                </a:solidFill>
                <a:latin typeface="Poppins" panose="00000500000000000000" pitchFamily="2" charset="0"/>
                <a:ea typeface="+mn-ea"/>
                <a:cs typeface="+mn-cs"/>
              </a:rPr>
              <a:t>Need for quality education and training that is contextually relevant, practical and addresses the challenges of using AI and GenAI within law and its broader societal impacts. </a:t>
            </a:r>
          </a:p>
          <a:p>
            <a:pPr marL="285750" indent="-285750">
              <a:buFont typeface="Arial" panose="020B0604020202020204" pitchFamily="34" charset="0"/>
              <a:buChar char="•"/>
            </a:pPr>
            <a:r>
              <a:rPr lang="en-GB" sz="1200" kern="1200" dirty="0">
                <a:solidFill>
                  <a:schemeClr val="tx1"/>
                </a:solidFill>
                <a:latin typeface="Poppins" panose="00000500000000000000" pitchFamily="2" charset="0"/>
                <a:ea typeface="+mn-ea"/>
                <a:cs typeface="+mn-cs"/>
              </a:rPr>
              <a:t>Collaboration between The OU, Lincoln University and Citizens Advice</a:t>
            </a:r>
            <a:endParaRPr lang="en-GB" dirty="0"/>
          </a:p>
          <a:p>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EB457DD-EB42-0C84-3352-CDA87305005A}"/>
              </a:ext>
            </a:extLst>
          </p:cNvPr>
          <p:cNvSpPr>
            <a:spLocks noGrp="1"/>
          </p:cNvSpPr>
          <p:nvPr>
            <p:ph type="sldNum" sz="quarter" idx="5"/>
          </p:nvPr>
        </p:nvSpPr>
        <p:spPr/>
        <p:txBody>
          <a:bodyPr/>
          <a:lstStyle/>
          <a:p>
            <a:fld id="{8CCD80B4-3417-B74B-BDCD-C7836226A258}" type="slidenum">
              <a:rPr lang="en-US" smtClean="0"/>
              <a:pPr/>
              <a:t>4</a:t>
            </a:fld>
            <a:endParaRPr lang="en-US" dirty="0"/>
          </a:p>
        </p:txBody>
      </p:sp>
    </p:spTree>
    <p:extLst>
      <p:ext uri="{BB962C8B-B14F-4D97-AF65-F5344CB8AC3E}">
        <p14:creationId xmlns:p14="http://schemas.microsoft.com/office/powerpoint/2010/main" val="263752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8</a:t>
            </a:fld>
            <a:endParaRPr lang="en-US" dirty="0"/>
          </a:p>
        </p:txBody>
      </p:sp>
    </p:spTree>
    <p:extLst>
      <p:ext uri="{BB962C8B-B14F-4D97-AF65-F5344CB8AC3E}">
        <p14:creationId xmlns:p14="http://schemas.microsoft.com/office/powerpoint/2010/main" val="961761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Poppins" panose="00000500000000000000" pitchFamily="2" charset="0"/>
                <a:ea typeface="+mn-ea"/>
                <a:cs typeface="+mn-cs"/>
              </a:rPr>
              <a:t>Digital Promise AI Literacy Framework, (n.d.) “Artificial Intelligence in Education” Available at: </a:t>
            </a:r>
            <a:r>
              <a:rPr lang="en-GB" sz="1200" b="0" i="0" u="sng" strike="noStrike" kern="1200" dirty="0">
                <a:solidFill>
                  <a:schemeClr val="tx1"/>
                </a:solidFill>
                <a:effectLst/>
                <a:latin typeface="Poppins" panose="00000500000000000000" pitchFamily="2" charset="0"/>
                <a:ea typeface="+mn-ea"/>
                <a:cs typeface="+mn-cs"/>
                <a:hlinkClick r:id="rId3"/>
              </a:rPr>
              <a:t>https://digitalpromise.org/initiative/artificial-intelligence-in-education/</a:t>
            </a:r>
            <a:r>
              <a:rPr lang="en-GB" sz="1200" b="0" i="0" kern="1200" dirty="0">
                <a:solidFill>
                  <a:schemeClr val="tx1"/>
                </a:solidFill>
                <a:effectLst/>
                <a:latin typeface="Poppins" panose="00000500000000000000" pitchFamily="2" charset="0"/>
                <a:ea typeface="+mn-ea"/>
                <a:cs typeface="+mn-cs"/>
              </a:rPr>
              <a:t> (accessed 14 October 2025). </a:t>
            </a:r>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13</a:t>
            </a:fld>
            <a:endParaRPr lang="en-US"/>
          </a:p>
        </p:txBody>
      </p:sp>
    </p:spTree>
    <p:extLst>
      <p:ext uri="{BB962C8B-B14F-4D97-AF65-F5344CB8AC3E}">
        <p14:creationId xmlns:p14="http://schemas.microsoft.com/office/powerpoint/2010/main" val="769682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16</a:t>
            </a:fld>
            <a:endParaRPr lang="en-US"/>
          </a:p>
        </p:txBody>
      </p:sp>
    </p:spTree>
    <p:extLst>
      <p:ext uri="{BB962C8B-B14F-4D97-AF65-F5344CB8AC3E}">
        <p14:creationId xmlns:p14="http://schemas.microsoft.com/office/powerpoint/2010/main" val="2761770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17</a:t>
            </a:fld>
            <a:endParaRPr lang="en-US"/>
          </a:p>
        </p:txBody>
      </p:sp>
    </p:spTree>
    <p:extLst>
      <p:ext uri="{BB962C8B-B14F-4D97-AF65-F5344CB8AC3E}">
        <p14:creationId xmlns:p14="http://schemas.microsoft.com/office/powerpoint/2010/main" val="4048829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24</a:t>
            </a:fld>
            <a:endParaRPr lang="en-US"/>
          </a:p>
        </p:txBody>
      </p:sp>
    </p:spTree>
    <p:extLst>
      <p:ext uri="{BB962C8B-B14F-4D97-AF65-F5344CB8AC3E}">
        <p14:creationId xmlns:p14="http://schemas.microsoft.com/office/powerpoint/2010/main" val="3445707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a:prstGeom prst="rect">
            <a:avLst/>
          </a:prstGeo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a:prstGeom prst="rect">
            <a:avLst/>
          </a:prstGeo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Presenter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Date</a:t>
            </a:r>
          </a:p>
        </p:txBody>
      </p:sp>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lIns="180000" tIns="720000" rIns="180000" bIns="180000">
            <a:normAutofit/>
          </a:bodyPr>
          <a:lstStyle>
            <a:lvl1pPr marL="0" indent="0" algn="ct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endParaRPr lang="en-US" dirty="0"/>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8" name="Title 16">
            <a:extLst>
              <a:ext uri="{FF2B5EF4-FFF2-40B4-BE49-F238E27FC236}">
                <a16:creationId xmlns:a16="http://schemas.microsoft.com/office/drawing/2014/main" id="{38E7A839-83A6-1537-1D7F-FC06DC6A04EF}"/>
              </a:ext>
            </a:extLst>
          </p:cNvPr>
          <p:cNvSpPr>
            <a:spLocks noGrp="1"/>
          </p:cNvSpPr>
          <p:nvPr>
            <p:ph type="title" hasCustomPrompt="1"/>
          </p:nvPr>
        </p:nvSpPr>
        <p:spPr>
          <a:xfrm>
            <a:off x="408207" y="579437"/>
            <a:ext cx="5557584" cy="1800200"/>
          </a:xfrm>
          <a:prstGeom prst="rect">
            <a:avLst/>
          </a:prstGeom>
        </p:spPr>
        <p:txBody>
          <a:bodyPr/>
          <a:lstStyle>
            <a:lvl1pPr>
              <a:defRPr sz="5500" b="1">
                <a:solidFill>
                  <a:schemeClr val="bg1"/>
                </a:solidFill>
                <a:latin typeface="Poppins SemiBold" panose="00000700000000000000" pitchFamily="2" charset="0"/>
                <a:cs typeface="Poppins SemiBold" panose="00000700000000000000" pitchFamily="2" charset="0"/>
              </a:defRPr>
            </a:lvl1pPr>
          </a:lstStyle>
          <a:p>
            <a:pPr lvl="0"/>
            <a:r>
              <a:rPr kumimoji="0" lang="en-GB" sz="5500" b="1" i="0" u="none" strike="noStrike" kern="1200" cap="none" spc="0" normalizeH="0" baseline="0" noProof="0" dirty="0">
                <a:ln>
                  <a:noFill/>
                </a:ln>
                <a:solidFill>
                  <a:schemeClr val="bg1"/>
                </a:solidFill>
                <a:effectLst/>
                <a:uLnTx/>
                <a:uFillTx/>
                <a:latin typeface="Poppins SemiBold" pitchFamily="2" charset="77"/>
                <a:ea typeface="+mn-ea"/>
                <a:cs typeface="Poppins SemiBold" pitchFamily="2" charset="77"/>
              </a:rPr>
              <a:t>Cover slide</a:t>
            </a:r>
            <a:endParaRPr lang="en-GB" dirty="0"/>
          </a:p>
        </p:txBody>
      </p:sp>
      <p:pic>
        <p:nvPicPr>
          <p:cNvPr id="5" name="Picture 4" descr="The Open University Law School">
            <a:extLst>
              <a:ext uri="{FF2B5EF4-FFF2-40B4-BE49-F238E27FC236}">
                <a16:creationId xmlns:a16="http://schemas.microsoft.com/office/drawing/2014/main" id="{89713A14-CB32-AC5C-354F-BB9515001B7D}"/>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1077441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 here</a:t>
            </a:r>
          </a:p>
        </p:txBody>
      </p:sp>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2" name="Title 1">
            <a:extLst>
              <a:ext uri="{FF2B5EF4-FFF2-40B4-BE49-F238E27FC236}">
                <a16:creationId xmlns:a16="http://schemas.microsoft.com/office/drawing/2014/main" id="{F0EF5625-A3B1-5B0B-75CE-E0A4544DEDCA}"/>
              </a:ext>
            </a:extLst>
          </p:cNvPr>
          <p:cNvSpPr>
            <a:spLocks noGrp="1"/>
          </p:cNvSpPr>
          <p:nvPr>
            <p:ph type="title" hasCustomPrompt="1"/>
          </p:nvPr>
        </p:nvSpPr>
        <p:spPr>
          <a:xfrm>
            <a:off x="406510" y="559121"/>
            <a:ext cx="10774418" cy="1800200"/>
          </a:xfrm>
          <a:prstGeom prst="rect">
            <a:avLst/>
          </a:prstGeom>
        </p:spPr>
        <p:txBody>
          <a:bodyPr/>
          <a:lstStyle>
            <a:lvl1pPr>
              <a:defRPr sz="5500">
                <a:solidFill>
                  <a:schemeClr val="bg1"/>
                </a:solidFill>
                <a:latin typeface="Poppins SemiBold" panose="00000700000000000000" pitchFamily="2" charset="0"/>
                <a:cs typeface="Poppins SemiBold" panose="00000700000000000000" pitchFamily="2" charset="0"/>
              </a:defRPr>
            </a:lvl1pPr>
          </a:lstStyle>
          <a:p>
            <a:r>
              <a:rPr lang="en-GB" dirty="0"/>
              <a:t>Section header</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4" name="Text Placeholder 11">
            <a:extLst>
              <a:ext uri="{FF2B5EF4-FFF2-40B4-BE49-F238E27FC236}">
                <a16:creationId xmlns:a16="http://schemas.microsoft.com/office/drawing/2014/main" id="{B2C029B1-D3AF-4207-4861-9E36D8537EA9}"/>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tabLst>
                <a:tab pos="360363" algn="l"/>
              </a:tabLst>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a:p>
            <a:pPr lvl="0"/>
            <a:r>
              <a:rPr lang="en-GB"/>
              <a:t>		</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8" name="Text Placeholder 11">
            <a:extLst>
              <a:ext uri="{FF2B5EF4-FFF2-40B4-BE49-F238E27FC236}">
                <a16:creationId xmlns:a16="http://schemas.microsoft.com/office/drawing/2014/main" id="{3A7EBA30-5646-79F7-5FE5-811E66D70361}"/>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tabLst>
                <a:tab pos="360363" algn="l"/>
              </a:tabLst>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a:p>
            <a:pPr lvl="0"/>
            <a:r>
              <a:rPr lang="en-GB"/>
              <a:t>	</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9" name="Title 3">
            <a:extLst>
              <a:ext uri="{FF2B5EF4-FFF2-40B4-BE49-F238E27FC236}">
                <a16:creationId xmlns:a16="http://schemas.microsoft.com/office/drawing/2014/main" id="{764A63B9-E5C3-372C-EF85-B42F055AEBFF}"/>
              </a:ext>
            </a:extLst>
          </p:cNvPr>
          <p:cNvSpPr>
            <a:spLocks noGrp="1"/>
          </p:cNvSpPr>
          <p:nvPr>
            <p:ph type="title" hasCustomPrompt="1"/>
          </p:nvPr>
        </p:nvSpPr>
        <p:spPr>
          <a:xfrm>
            <a:off x="413914" y="472387"/>
            <a:ext cx="10766703" cy="468640"/>
          </a:xfrm>
          <a:prstGeom prst="rect">
            <a:avLst/>
          </a:prstGeom>
        </p:spPr>
        <p:txBody>
          <a:bodyPr/>
          <a:lstStyle>
            <a:lvl1pPr>
              <a:defRPr sz="3000">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5" name="Picture 4" descr="The Open University Law School">
            <a:extLst>
              <a:ext uri="{FF2B5EF4-FFF2-40B4-BE49-F238E27FC236}">
                <a16:creationId xmlns:a16="http://schemas.microsoft.com/office/drawing/2014/main" id="{5B0F3DB9-3F18-79C4-26B4-4F17C38C0D31}"/>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3" name="Text Placeholder 11">
            <a:extLst>
              <a:ext uri="{FF2B5EF4-FFF2-40B4-BE49-F238E27FC236}">
                <a16:creationId xmlns:a16="http://schemas.microsoft.com/office/drawing/2014/main" id="{4B8435D6-0CC1-8718-167A-2904F3E65C26}"/>
              </a:ext>
            </a:extLst>
          </p:cNvPr>
          <p:cNvSpPr>
            <a:spLocks noGrp="1"/>
          </p:cNvSpPr>
          <p:nvPr>
            <p:ph type="body" sz="quarter" idx="15" hasCustomPrompt="1"/>
          </p:nvPr>
        </p:nvSpPr>
        <p:spPr>
          <a:xfrm>
            <a:off x="1001105" y="2668674"/>
            <a:ext cx="9591229" cy="1991249"/>
          </a:xfrm>
          <a:prstGeom prst="rect">
            <a:avLst/>
          </a:prstGeom>
        </p:spPr>
        <p:txBody>
          <a:bodyPr>
            <a:noAutofit/>
          </a:bodyPr>
          <a:lstStyle>
            <a:lvl1pPr marL="285750" indent="-285750">
              <a:lnSpc>
                <a:spcPct val="110000"/>
              </a:lnSpc>
              <a:spcBef>
                <a:spcPts val="0"/>
              </a:spcBef>
              <a:spcAft>
                <a:spcPts val="600"/>
              </a:spcAft>
              <a:buFontTx/>
              <a:buBlip>
                <a:blip r:embed="rId2"/>
              </a:buBlip>
              <a:defRPr sz="1500" b="0" i="0">
                <a:ln>
                  <a:noFill/>
                </a:ln>
                <a:solidFill>
                  <a:srgbClr val="060645"/>
                </a:solidFill>
                <a:latin typeface="Poppins" panose="00000500000000000000" pitchFamily="2" charset="0"/>
                <a:cs typeface="Poppins" panose="00000500000000000000" pitchFamily="2" charset="0"/>
              </a:defRPr>
            </a:lvl1pPr>
            <a:lvl2pPr marL="742950" indent="-285750">
              <a:buFont typeface="Arial" panose="020B0604020202020204" pitchFamily="34" charset="0"/>
              <a:buChar char="•"/>
              <a:defRPr sz="1500">
                <a:ln>
                  <a:noFill/>
                </a:ln>
                <a:solidFill>
                  <a:srgbClr val="060645"/>
                </a:solidFill>
              </a:defRPr>
            </a:lvl2pPr>
            <a:lvl3pPr>
              <a:defRPr sz="1500">
                <a:ln>
                  <a:noFill/>
                </a:ln>
                <a:solidFill>
                  <a:srgbClr val="060645"/>
                </a:solidFill>
              </a:defRPr>
            </a:lvl3pPr>
            <a:lvl4pPr>
              <a:defRPr sz="1500">
                <a:ln>
                  <a:noFill/>
                </a:ln>
                <a:solidFill>
                  <a:srgbClr val="060645"/>
                </a:solidFill>
              </a:defRPr>
            </a:lvl4pPr>
            <a:lvl5pPr>
              <a:defRPr sz="1500">
                <a:ln>
                  <a:noFill/>
                </a:ln>
                <a:solidFill>
                  <a:srgbClr val="060645"/>
                </a:solidFill>
              </a:defRPr>
            </a:lvl5pPr>
            <a:lvl6pPr>
              <a:defRPr sz="1500">
                <a:solidFill>
                  <a:srgbClr val="060645"/>
                </a:solidFill>
              </a:defRPr>
            </a:lvl6pPr>
            <a:lvl7pPr>
              <a:defRPr sz="1500">
                <a:solidFill>
                  <a:srgbClr val="060645"/>
                </a:solidFill>
              </a:defRPr>
            </a:lvl7pPr>
            <a:lvl8pPr>
              <a:defRPr sz="1500">
                <a:solidFill>
                  <a:srgbClr val="060645"/>
                </a:solidFill>
              </a:defRPr>
            </a:lvl8pPr>
            <a:lvl9pPr>
              <a:defRPr sz="1500">
                <a:solidFill>
                  <a:srgbClr val="060645"/>
                </a:solidFill>
              </a:defRPr>
            </a:lvl9pPr>
          </a:lstStyle>
          <a:p>
            <a:pPr lvl="0"/>
            <a:r>
              <a:rPr lang="en-GB"/>
              <a:t>Body copy goes here as Poppins Regular.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8769CF24-1B14-94BB-B327-452E52760A2A}"/>
              </a:ext>
            </a:extLst>
          </p:cNvPr>
          <p:cNvSpPr>
            <a:spLocks noGrp="1"/>
          </p:cNvSpPr>
          <p:nvPr>
            <p:ph type="title" hasCustomPrompt="1"/>
          </p:nvPr>
        </p:nvSpPr>
        <p:spPr>
          <a:xfrm>
            <a:off x="413914" y="472387"/>
            <a:ext cx="10766703" cy="468640"/>
          </a:xfrm>
          <a:prstGeom prst="rect">
            <a:avLst/>
          </a:prstGeom>
        </p:spPr>
        <p:txBody>
          <a:bodyPr/>
          <a:lstStyle>
            <a:lvl1pPr>
              <a:defRPr sz="3000">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4" name="Picture 3" descr="The Open University Law School">
            <a:extLst>
              <a:ext uri="{FF2B5EF4-FFF2-40B4-BE49-F238E27FC236}">
                <a16:creationId xmlns:a16="http://schemas.microsoft.com/office/drawing/2014/main" id="{CDE41112-D10A-097A-757D-70D78FD2EC8F}"/>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White (No Logo)">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header</a:t>
            </a: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Body copy goes here as Poppins Regular.</a:t>
            </a:r>
          </a:p>
        </p:txBody>
      </p:sp>
      <p:sp>
        <p:nvSpPr>
          <p:cNvPr id="3" name="Text Placeholder 11">
            <a:extLst>
              <a:ext uri="{FF2B5EF4-FFF2-40B4-BE49-F238E27FC236}">
                <a16:creationId xmlns:a16="http://schemas.microsoft.com/office/drawing/2014/main" id="{4B8435D6-0CC1-8718-167A-2904F3E65C26}"/>
              </a:ext>
            </a:extLst>
          </p:cNvPr>
          <p:cNvSpPr>
            <a:spLocks noGrp="1"/>
          </p:cNvSpPr>
          <p:nvPr>
            <p:ph type="body" sz="quarter" idx="15" hasCustomPrompt="1"/>
          </p:nvPr>
        </p:nvSpPr>
        <p:spPr>
          <a:xfrm>
            <a:off x="1001105" y="2668674"/>
            <a:ext cx="9591229" cy="1991249"/>
          </a:xfrm>
          <a:prstGeom prst="rect">
            <a:avLst/>
          </a:prstGeom>
        </p:spPr>
        <p:txBody>
          <a:bodyPr>
            <a:noAutofit/>
          </a:bodyPr>
          <a:lstStyle>
            <a:lvl1pPr marL="285750" indent="-285750">
              <a:lnSpc>
                <a:spcPct val="110000"/>
              </a:lnSpc>
              <a:spcBef>
                <a:spcPts val="0"/>
              </a:spcBef>
              <a:spcAft>
                <a:spcPts val="600"/>
              </a:spcAft>
              <a:buFontTx/>
              <a:buBlip>
                <a:blip r:embed="rId2"/>
              </a:buBlip>
              <a:defRPr sz="1500" b="0" i="0">
                <a:ln>
                  <a:noFill/>
                </a:ln>
                <a:solidFill>
                  <a:srgbClr val="060645"/>
                </a:solidFill>
                <a:latin typeface="Poppins" panose="00000500000000000000" pitchFamily="2" charset="0"/>
                <a:cs typeface="Poppins" panose="00000500000000000000" pitchFamily="2" charset="0"/>
              </a:defRPr>
            </a:lvl1pPr>
            <a:lvl2pPr marL="742950" indent="-285750">
              <a:buFont typeface="Arial" panose="020B0604020202020204" pitchFamily="34" charset="0"/>
              <a:buChar char="•"/>
              <a:defRPr sz="1500">
                <a:ln>
                  <a:noFill/>
                </a:ln>
                <a:solidFill>
                  <a:srgbClr val="060645"/>
                </a:solidFill>
              </a:defRPr>
            </a:lvl2pPr>
            <a:lvl3pPr>
              <a:defRPr sz="1500">
                <a:ln>
                  <a:noFill/>
                </a:ln>
                <a:solidFill>
                  <a:srgbClr val="060645"/>
                </a:solidFill>
              </a:defRPr>
            </a:lvl3pPr>
            <a:lvl4pPr>
              <a:defRPr sz="1500">
                <a:ln>
                  <a:noFill/>
                </a:ln>
                <a:solidFill>
                  <a:srgbClr val="060645"/>
                </a:solidFill>
              </a:defRPr>
            </a:lvl4pPr>
            <a:lvl5pPr>
              <a:defRPr sz="1500">
                <a:ln>
                  <a:noFill/>
                </a:ln>
                <a:solidFill>
                  <a:srgbClr val="060645"/>
                </a:solidFill>
              </a:defRPr>
            </a:lvl5pPr>
            <a:lvl6pPr>
              <a:defRPr sz="1500">
                <a:solidFill>
                  <a:srgbClr val="060645"/>
                </a:solidFill>
              </a:defRPr>
            </a:lvl6pPr>
            <a:lvl7pPr>
              <a:defRPr sz="1500">
                <a:solidFill>
                  <a:srgbClr val="060645"/>
                </a:solidFill>
              </a:defRPr>
            </a:lvl7pPr>
            <a:lvl8pPr>
              <a:defRPr sz="1500">
                <a:solidFill>
                  <a:srgbClr val="060645"/>
                </a:solidFill>
              </a:defRPr>
            </a:lvl8pPr>
            <a:lvl9pPr>
              <a:defRPr sz="1500">
                <a:solidFill>
                  <a:srgbClr val="060645"/>
                </a:solidFill>
              </a:defRPr>
            </a:lvl9pPr>
          </a:lstStyle>
          <a:p>
            <a:pPr lvl="0"/>
            <a:r>
              <a:rPr lang="en-GB"/>
              <a:t>Body copy goes here as Poppins Regular.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F0659383-1EB0-988D-D953-B33587866E49}"/>
              </a:ext>
            </a:extLst>
          </p:cNvPr>
          <p:cNvSpPr>
            <a:spLocks noGrp="1"/>
          </p:cNvSpPr>
          <p:nvPr>
            <p:ph type="title" hasCustomPrompt="1"/>
          </p:nvPr>
        </p:nvSpPr>
        <p:spPr>
          <a:xfrm>
            <a:off x="413915" y="472387"/>
            <a:ext cx="10710942" cy="468640"/>
          </a:xfrm>
          <a:prstGeom prst="rect">
            <a:avLst/>
          </a:prstGeom>
        </p:spPr>
        <p:txBody>
          <a:bodyPr/>
          <a:lstStyle>
            <a:lvl1pPr>
              <a:defRPr sz="3000">
                <a:latin typeface="Poppins SemiBold" panose="00000700000000000000" pitchFamily="2" charset="0"/>
                <a:cs typeface="Poppins SemiBold" panose="00000700000000000000" pitchFamily="2" charset="0"/>
              </a:defRPr>
            </a:lvl1pPr>
          </a:lstStyle>
          <a:p>
            <a:pPr lvl="0"/>
            <a:r>
              <a:rPr lang="en-GB" dirty="0"/>
              <a:t>Content slide</a:t>
            </a:r>
          </a:p>
        </p:txBody>
      </p:sp>
    </p:spTree>
    <p:extLst>
      <p:ext uri="{BB962C8B-B14F-4D97-AF65-F5344CB8AC3E}">
        <p14:creationId xmlns:p14="http://schemas.microsoft.com/office/powerpoint/2010/main" val="274028580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 name="Text Placeholder 11">
            <a:extLst>
              <a:ext uri="{FF2B5EF4-FFF2-40B4-BE49-F238E27FC236}">
                <a16:creationId xmlns:a16="http://schemas.microsoft.com/office/drawing/2014/main" id="{A4E66FE4-E136-2BD3-957A-24D5F6726FC2}"/>
              </a:ext>
            </a:extLst>
          </p:cNvPr>
          <p:cNvSpPr>
            <a:spLocks noGrp="1"/>
          </p:cNvSpPr>
          <p:nvPr>
            <p:ph type="body" sz="quarter" idx="34"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5" name="Title 14">
            <a:extLst>
              <a:ext uri="{FF2B5EF4-FFF2-40B4-BE49-F238E27FC236}">
                <a16:creationId xmlns:a16="http://schemas.microsoft.com/office/drawing/2014/main" id="{F3081C86-DF26-912B-FDE9-FFAF8D7F177F}"/>
              </a:ext>
            </a:extLst>
          </p:cNvPr>
          <p:cNvSpPr>
            <a:spLocks noGrp="1"/>
          </p:cNvSpPr>
          <p:nvPr>
            <p:ph type="title" hasCustomPrompt="1"/>
          </p:nvPr>
        </p:nvSpPr>
        <p:spPr>
          <a:xfrm>
            <a:off x="413913" y="459885"/>
            <a:ext cx="10766702" cy="439781"/>
          </a:xfrm>
          <a:prstGeom prst="rect">
            <a:avLst/>
          </a:prstGeom>
        </p:spPr>
        <p:txBody>
          <a:bodyPr/>
          <a:lstStyle>
            <a:lvl1pPr>
              <a:defRPr sz="3000"/>
            </a:lvl1pPr>
          </a:lstStyle>
          <a:p>
            <a:r>
              <a:rPr lang="en-GB" dirty="0"/>
              <a:t>Content slide</a:t>
            </a:r>
          </a:p>
        </p:txBody>
      </p:sp>
      <p:pic>
        <p:nvPicPr>
          <p:cNvPr id="6" name="Picture 5" descr="The Open University Law School">
            <a:extLst>
              <a:ext uri="{FF2B5EF4-FFF2-40B4-BE49-F238E27FC236}">
                <a16:creationId xmlns:a16="http://schemas.microsoft.com/office/drawing/2014/main" id="{50C2F916-C3C2-F229-9262-C86FB26BFF9D}"/>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DCB3314A-2001-5F0C-5F87-69F178ADB866}"/>
              </a:ext>
            </a:extLst>
          </p:cNvPr>
          <p:cNvSpPr>
            <a:spLocks noGrp="1"/>
          </p:cNvSpPr>
          <p:nvPr>
            <p:ph type="title" hasCustomPrompt="1"/>
          </p:nvPr>
        </p:nvSpPr>
        <p:spPr>
          <a:xfrm>
            <a:off x="413913" y="459885"/>
            <a:ext cx="10766702" cy="439781"/>
          </a:xfrm>
          <a:prstGeom prst="rect">
            <a:avLst/>
          </a:prstGeom>
        </p:spPr>
        <p:txBody>
          <a:bodyPr/>
          <a:lstStyle>
            <a:lvl1pPr>
              <a:defRPr sz="3000"/>
            </a:lvl1pPr>
          </a:lstStyle>
          <a:p>
            <a:r>
              <a:rPr lang="en-GB" dirty="0"/>
              <a:t>Content slide</a:t>
            </a:r>
          </a:p>
        </p:txBody>
      </p:sp>
      <p:sp>
        <p:nvSpPr>
          <p:cNvPr id="3" name="Text Placeholder 11">
            <a:extLst>
              <a:ext uri="{FF2B5EF4-FFF2-40B4-BE49-F238E27FC236}">
                <a16:creationId xmlns:a16="http://schemas.microsoft.com/office/drawing/2014/main" id="{1836E529-2BBC-D836-0F4D-E78A805C2DA6}"/>
              </a:ext>
            </a:extLst>
          </p:cNvPr>
          <p:cNvSpPr>
            <a:spLocks noGrp="1"/>
          </p:cNvSpPr>
          <p:nvPr>
            <p:ph type="body" sz="quarter" idx="34"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a:p>
            <a:pPr lvl="0"/>
            <a:r>
              <a:rPr lang="en-GB" dirty="0"/>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dirty="0">
                <a:solidFill>
                  <a:srgbClr val="060645"/>
                </a:solidFill>
              </a:rPr>
              <a:t>Body copy goes here</a:t>
            </a:r>
          </a:p>
        </p:txBody>
      </p:sp>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7" name="Picture 6" descr="The Open University Law School">
            <a:extLst>
              <a:ext uri="{FF2B5EF4-FFF2-40B4-BE49-F238E27FC236}">
                <a16:creationId xmlns:a16="http://schemas.microsoft.com/office/drawing/2014/main" id="{BFB86226-4029-5783-60E1-DBBE9A2D831A}"/>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uble Header - Deep">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9AB77CF-2F7D-B2E3-46EC-898E19C1873B}"/>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ext Placeholder 11">
            <a:extLst>
              <a:ext uri="{FF2B5EF4-FFF2-40B4-BE49-F238E27FC236}">
                <a16:creationId xmlns:a16="http://schemas.microsoft.com/office/drawing/2014/main" id="{2B4FE0AC-2B61-A291-8C87-19783331AD79}"/>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pic>
        <p:nvPicPr>
          <p:cNvPr id="5" name="Picture 4">
            <a:extLst>
              <a:ext uri="{FF2B5EF4-FFF2-40B4-BE49-F238E27FC236}">
                <a16:creationId xmlns:a16="http://schemas.microsoft.com/office/drawing/2014/main" id="{8B3C2A4E-308E-3B51-ACDE-84AD90D9DCE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6" name="Text Placeholder 11">
            <a:extLst>
              <a:ext uri="{FF2B5EF4-FFF2-40B4-BE49-F238E27FC236}">
                <a16:creationId xmlns:a16="http://schemas.microsoft.com/office/drawing/2014/main" id="{E48A1AD1-8DD9-3575-2F01-8B1E8F88C8E0}"/>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8" name="Title 3">
            <a:extLst>
              <a:ext uri="{FF2B5EF4-FFF2-40B4-BE49-F238E27FC236}">
                <a16:creationId xmlns:a16="http://schemas.microsoft.com/office/drawing/2014/main" id="{CD895B66-DFD3-75C3-AB8E-C60F0BDBB094}"/>
              </a:ext>
            </a:extLst>
          </p:cNvPr>
          <p:cNvSpPr>
            <a:spLocks noGrp="1"/>
          </p:cNvSpPr>
          <p:nvPr>
            <p:ph type="title" hasCustomPrompt="1"/>
          </p:nvPr>
        </p:nvSpPr>
        <p:spPr>
          <a:xfrm>
            <a:off x="413915" y="364892"/>
            <a:ext cx="10766702"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7" name="Picture 6" descr="The Open University Law School">
            <a:extLst>
              <a:ext uri="{FF2B5EF4-FFF2-40B4-BE49-F238E27FC236}">
                <a16:creationId xmlns:a16="http://schemas.microsoft.com/office/drawing/2014/main" id="{DCC13D40-6644-FA30-3AEB-D7776B25ECF5}"/>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ouble Header - Deep (No Logo)">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672FC8D-4E82-915B-5494-D2FC3A5CF2A9}"/>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ext Placeholder 11">
            <a:extLst>
              <a:ext uri="{FF2B5EF4-FFF2-40B4-BE49-F238E27FC236}">
                <a16:creationId xmlns:a16="http://schemas.microsoft.com/office/drawing/2014/main" id="{2B4FE0AC-2B61-A291-8C87-19783331AD79}"/>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pic>
        <p:nvPicPr>
          <p:cNvPr id="4" name="Picture 3">
            <a:extLst>
              <a:ext uri="{FF2B5EF4-FFF2-40B4-BE49-F238E27FC236}">
                <a16:creationId xmlns:a16="http://schemas.microsoft.com/office/drawing/2014/main" id="{99D6E4AE-86B5-A69F-9302-A08CDE1AFAF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 name="TextBox 4">
            <a:extLst>
              <a:ext uri="{FF2B5EF4-FFF2-40B4-BE49-F238E27FC236}">
                <a16:creationId xmlns:a16="http://schemas.microsoft.com/office/drawing/2014/main" id="{7F17BE31-28EA-0243-8E5B-BE3D94BA901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3" name="Text Placeholder 11">
            <a:extLst>
              <a:ext uri="{FF2B5EF4-FFF2-40B4-BE49-F238E27FC236}">
                <a16:creationId xmlns:a16="http://schemas.microsoft.com/office/drawing/2014/main" id="{160E5D8A-6BCF-976E-BA2D-E6A6DD1F2B76}"/>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7" name="Title 3">
            <a:extLst>
              <a:ext uri="{FF2B5EF4-FFF2-40B4-BE49-F238E27FC236}">
                <a16:creationId xmlns:a16="http://schemas.microsoft.com/office/drawing/2014/main" id="{C5475786-8AB4-0539-6EFC-A94B0600BDB8}"/>
              </a:ext>
            </a:extLst>
          </p:cNvPr>
          <p:cNvSpPr>
            <a:spLocks noGrp="1"/>
          </p:cNvSpPr>
          <p:nvPr>
            <p:ph type="title" hasCustomPrompt="1"/>
          </p:nvPr>
        </p:nvSpPr>
        <p:spPr>
          <a:xfrm>
            <a:off x="413915" y="364892"/>
            <a:ext cx="10766702"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spTree>
    <p:extLst>
      <p:ext uri="{BB962C8B-B14F-4D97-AF65-F5344CB8AC3E}">
        <p14:creationId xmlns:p14="http://schemas.microsoft.com/office/powerpoint/2010/main" val="2656772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ouble Header - Single">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9AB77CF-2F7D-B2E3-46EC-898E19C1873B}"/>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ext Placeholder 11">
            <a:extLst>
              <a:ext uri="{FF2B5EF4-FFF2-40B4-BE49-F238E27FC236}">
                <a16:creationId xmlns:a16="http://schemas.microsoft.com/office/drawing/2014/main" id="{2B4FE0AC-2B61-A291-8C87-19783331AD79}"/>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pic>
        <p:nvPicPr>
          <p:cNvPr id="5" name="Picture 4">
            <a:extLst>
              <a:ext uri="{FF2B5EF4-FFF2-40B4-BE49-F238E27FC236}">
                <a16:creationId xmlns:a16="http://schemas.microsoft.com/office/drawing/2014/main" id="{063D76B4-6B99-273A-B703-B10A873FDEE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68DAB0E9-4DC8-6D69-3A02-6AB4C88D8A5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12" name="Title 3">
            <a:extLst>
              <a:ext uri="{FF2B5EF4-FFF2-40B4-BE49-F238E27FC236}">
                <a16:creationId xmlns:a16="http://schemas.microsoft.com/office/drawing/2014/main" id="{AC5C423E-7F1A-908E-31A9-67502F1BD8B6}"/>
              </a:ext>
            </a:extLst>
          </p:cNvPr>
          <p:cNvSpPr>
            <a:spLocks noGrp="1"/>
          </p:cNvSpPr>
          <p:nvPr>
            <p:ph type="title" hasCustomPrompt="1"/>
          </p:nvPr>
        </p:nvSpPr>
        <p:spPr>
          <a:xfrm>
            <a:off x="413915" y="364891"/>
            <a:ext cx="10766702" cy="897851"/>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7" name="Picture 6" descr="The Open University Law School">
            <a:extLst>
              <a:ext uri="{FF2B5EF4-FFF2-40B4-BE49-F238E27FC236}">
                <a16:creationId xmlns:a16="http://schemas.microsoft.com/office/drawing/2014/main" id="{D7426BE4-025A-CC31-9A78-832CA32FD149}"/>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2519547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ouble Header - Single (No Logo)">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5CBF7B9F-09EC-5918-B7BF-F7480335922C}"/>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ext Placeholder 11">
            <a:extLst>
              <a:ext uri="{FF2B5EF4-FFF2-40B4-BE49-F238E27FC236}">
                <a16:creationId xmlns:a16="http://schemas.microsoft.com/office/drawing/2014/main" id="{2B4FE0AC-2B61-A291-8C87-19783331AD79}"/>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pic>
        <p:nvPicPr>
          <p:cNvPr id="4" name="Picture 3">
            <a:extLst>
              <a:ext uri="{FF2B5EF4-FFF2-40B4-BE49-F238E27FC236}">
                <a16:creationId xmlns:a16="http://schemas.microsoft.com/office/drawing/2014/main" id="{6CB4BC5B-11A8-A13C-AE7B-0EB7DE5E413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 name="TextBox 4">
            <a:extLst>
              <a:ext uri="{FF2B5EF4-FFF2-40B4-BE49-F238E27FC236}">
                <a16:creationId xmlns:a16="http://schemas.microsoft.com/office/drawing/2014/main" id="{F4BDE3AF-EA14-34B2-3ED6-5C8589728A5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9" name="Title 3">
            <a:extLst>
              <a:ext uri="{FF2B5EF4-FFF2-40B4-BE49-F238E27FC236}">
                <a16:creationId xmlns:a16="http://schemas.microsoft.com/office/drawing/2014/main" id="{6B0EAFF6-08D6-BD74-9A1E-BFCD03C629FD}"/>
              </a:ext>
            </a:extLst>
          </p:cNvPr>
          <p:cNvSpPr>
            <a:spLocks noGrp="1"/>
          </p:cNvSpPr>
          <p:nvPr>
            <p:ph type="title" hasCustomPrompt="1"/>
          </p:nvPr>
        </p:nvSpPr>
        <p:spPr>
          <a:xfrm>
            <a:off x="413915" y="364891"/>
            <a:ext cx="10766702" cy="897851"/>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spTree>
    <p:extLst>
      <p:ext uri="{BB962C8B-B14F-4D97-AF65-F5344CB8AC3E}">
        <p14:creationId xmlns:p14="http://schemas.microsoft.com/office/powerpoint/2010/main" val="974234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a:prstGeom prst="rect">
            <a:avLst/>
          </a:prstGeo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a:prstGeom prst="rect">
            <a:avLst/>
          </a:prstGeo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endParaRPr lang="en-US" dirty="0"/>
          </a:p>
        </p:txBody>
      </p:sp>
      <p:sp>
        <p:nvSpPr>
          <p:cNvPr id="10" name="Title 16">
            <a:extLst>
              <a:ext uri="{FF2B5EF4-FFF2-40B4-BE49-F238E27FC236}">
                <a16:creationId xmlns:a16="http://schemas.microsoft.com/office/drawing/2014/main" id="{7A999D49-17CC-D936-FB81-B746D0909438}"/>
              </a:ext>
            </a:extLst>
          </p:cNvPr>
          <p:cNvSpPr>
            <a:spLocks noGrp="1"/>
          </p:cNvSpPr>
          <p:nvPr>
            <p:ph type="title" hasCustomPrompt="1"/>
          </p:nvPr>
        </p:nvSpPr>
        <p:spPr>
          <a:xfrm>
            <a:off x="408207" y="579437"/>
            <a:ext cx="5557584" cy="1800200"/>
          </a:xfrm>
          <a:prstGeom prst="rect">
            <a:avLst/>
          </a:prstGeom>
        </p:spPr>
        <p:txBody>
          <a:bodyPr/>
          <a:lstStyle>
            <a:lvl1pPr>
              <a:defRPr sz="5500" b="1">
                <a:solidFill>
                  <a:schemeClr val="bg1"/>
                </a:solidFill>
                <a:latin typeface="Poppins SemiBold" panose="00000700000000000000" pitchFamily="2" charset="0"/>
                <a:cs typeface="Poppins SemiBold" panose="00000700000000000000" pitchFamily="2" charset="0"/>
              </a:defRPr>
            </a:lvl1pPr>
          </a:lstStyle>
          <a:p>
            <a:pPr lvl="0"/>
            <a:r>
              <a:rPr kumimoji="0" lang="en-GB" sz="5500" b="1" i="0" u="none" strike="noStrike" kern="1200" cap="none" spc="0" normalizeH="0" baseline="0" noProof="0" dirty="0">
                <a:ln>
                  <a:noFill/>
                </a:ln>
                <a:solidFill>
                  <a:schemeClr val="bg1"/>
                </a:solidFill>
                <a:effectLst/>
                <a:uLnTx/>
                <a:uFillTx/>
                <a:latin typeface="Poppins SemiBold" pitchFamily="2" charset="77"/>
                <a:ea typeface="+mn-ea"/>
                <a:cs typeface="Poppins SemiBold" pitchFamily="2" charset="77"/>
              </a:rPr>
              <a:t>Cover slide</a:t>
            </a:r>
            <a:endParaRPr lang="en-GB" dirty="0"/>
          </a:p>
        </p:txBody>
      </p:sp>
      <p:pic>
        <p:nvPicPr>
          <p:cNvPr id="7" name="Picture 6" descr="The Open University Law School">
            <a:extLst>
              <a:ext uri="{FF2B5EF4-FFF2-40B4-BE49-F238E27FC236}">
                <a16:creationId xmlns:a16="http://schemas.microsoft.com/office/drawing/2014/main" id="{82D80807-36CF-8991-415E-3FAAAD145B17}"/>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ouble Header - Deep + Column">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541AC4E-C6B9-30F9-99BB-2C9E60406490}"/>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Text Placeholder 11">
            <a:extLst>
              <a:ext uri="{FF2B5EF4-FFF2-40B4-BE49-F238E27FC236}">
                <a16:creationId xmlns:a16="http://schemas.microsoft.com/office/drawing/2014/main" id="{58BE8F5A-8A1A-5C53-72B2-42712E54532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dirty="0"/>
              <a:t>Body copy goes here.</a:t>
            </a:r>
          </a:p>
        </p:txBody>
      </p:sp>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5" name="Picture 4">
            <a:extLst>
              <a:ext uri="{FF2B5EF4-FFF2-40B4-BE49-F238E27FC236}">
                <a16:creationId xmlns:a16="http://schemas.microsoft.com/office/drawing/2014/main" id="{FF7F380E-8D81-A4E5-CD82-E5D6A004AEC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AB2352B-BF53-DE10-25A6-F7860126D6F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7" name="Text Placeholder 11">
            <a:extLst>
              <a:ext uri="{FF2B5EF4-FFF2-40B4-BE49-F238E27FC236}">
                <a16:creationId xmlns:a16="http://schemas.microsoft.com/office/drawing/2014/main" id="{736B8534-F9E1-A672-4CC2-B3AE328D0AB6}"/>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8" name="Title 3">
            <a:extLst>
              <a:ext uri="{FF2B5EF4-FFF2-40B4-BE49-F238E27FC236}">
                <a16:creationId xmlns:a16="http://schemas.microsoft.com/office/drawing/2014/main" id="{6C156B2C-2E7F-6D21-E1DB-80E76DCCCE4F}"/>
              </a:ext>
            </a:extLst>
          </p:cNvPr>
          <p:cNvSpPr>
            <a:spLocks noGrp="1"/>
          </p:cNvSpPr>
          <p:nvPr>
            <p:ph type="title" hasCustomPrompt="1"/>
          </p:nvPr>
        </p:nvSpPr>
        <p:spPr>
          <a:xfrm>
            <a:off x="413915" y="364892"/>
            <a:ext cx="10766702"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2" name="Picture 1" descr="The Open University Law School">
            <a:extLst>
              <a:ext uri="{FF2B5EF4-FFF2-40B4-BE49-F238E27FC236}">
                <a16:creationId xmlns:a16="http://schemas.microsoft.com/office/drawing/2014/main" id="{C8E78BF9-ACB1-4421-82FF-059CCAA4CE59}"/>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Header - Deep + Column (No Logo)">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C66ECCA-B749-D4DF-3098-EBFA952E38EE}"/>
              </a:ext>
              <a:ext uri="{C183D7F6-B498-43B3-948B-1728B52AA6E4}">
                <adec:decorative xmlns:adec="http://schemas.microsoft.com/office/drawing/2017/decorative" val="1"/>
              </a:ext>
            </a:extLst>
          </p:cNvPr>
          <p:cNvSpPr/>
          <p:nvPr userDrawn="1"/>
        </p:nvSpPr>
        <p:spPr>
          <a:xfrm flipV="1">
            <a:off x="-5910" y="-43402"/>
            <a:ext cx="12203820" cy="1642219"/>
          </a:xfrm>
          <a:custGeom>
            <a:avLst/>
            <a:gdLst>
              <a:gd name="connsiteX0" fmla="*/ 5910 w 12203820"/>
              <a:gd name="connsiteY0" fmla="*/ 1642219 h 1642219"/>
              <a:gd name="connsiteX1" fmla="*/ 12203820 w 12203820"/>
              <a:gd name="connsiteY1" fmla="*/ 1642219 h 1642219"/>
              <a:gd name="connsiteX2" fmla="*/ 12203820 w 12203820"/>
              <a:gd name="connsiteY2" fmla="*/ 819030 h 1642219"/>
              <a:gd name="connsiteX3" fmla="*/ 12197910 w 12203820"/>
              <a:gd name="connsiteY3" fmla="*/ 819030 h 1642219"/>
              <a:gd name="connsiteX4" fmla="*/ 12197911 w 12203820"/>
              <a:gd name="connsiteY4" fmla="*/ 411595 h 1642219"/>
              <a:gd name="connsiteX5" fmla="*/ 11786316 w 12203820"/>
              <a:gd name="connsiteY5" fmla="*/ 0 h 1642219"/>
              <a:gd name="connsiteX6" fmla="*/ 0 w 12203820"/>
              <a:gd name="connsiteY6" fmla="*/ 0 h 1642219"/>
              <a:gd name="connsiteX7" fmla="*/ 0 w 12203820"/>
              <a:gd name="connsiteY7" fmla="*/ 823189 h 1642219"/>
              <a:gd name="connsiteX8" fmla="*/ 5910 w 12203820"/>
              <a:gd name="connsiteY8" fmla="*/ 823189 h 164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820" h="1642219">
                <a:moveTo>
                  <a:pt x="5910" y="1642219"/>
                </a:moveTo>
                <a:lnTo>
                  <a:pt x="12203820" y="1642219"/>
                </a:lnTo>
                <a:lnTo>
                  <a:pt x="12203820" y="819030"/>
                </a:lnTo>
                <a:lnTo>
                  <a:pt x="12197910" y="819030"/>
                </a:lnTo>
                <a:lnTo>
                  <a:pt x="12197911" y="411595"/>
                </a:lnTo>
                <a:cubicBezTo>
                  <a:pt x="12197911" y="184277"/>
                  <a:pt x="12013634" y="0"/>
                  <a:pt x="11786316" y="0"/>
                </a:cubicBezTo>
                <a:lnTo>
                  <a:pt x="0" y="0"/>
                </a:lnTo>
                <a:lnTo>
                  <a:pt x="0" y="823189"/>
                </a:lnTo>
                <a:lnTo>
                  <a:pt x="5910" y="823189"/>
                </a:lnTo>
                <a:close/>
              </a:path>
            </a:pathLst>
          </a:cu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58BE8F5A-8A1A-5C53-72B2-42712E54532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5" name="Picture 4">
            <a:extLst>
              <a:ext uri="{FF2B5EF4-FFF2-40B4-BE49-F238E27FC236}">
                <a16:creationId xmlns:a16="http://schemas.microsoft.com/office/drawing/2014/main" id="{1DEB288B-B840-EEA7-5CED-74A27C255CE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3DFD8FA2-2687-667A-7DC3-425451544D8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7" name="Title 3">
            <a:extLst>
              <a:ext uri="{FF2B5EF4-FFF2-40B4-BE49-F238E27FC236}">
                <a16:creationId xmlns:a16="http://schemas.microsoft.com/office/drawing/2014/main" id="{74CFCFC3-8209-E478-45C6-2137536880EC}"/>
              </a:ext>
            </a:extLst>
          </p:cNvPr>
          <p:cNvSpPr>
            <a:spLocks noGrp="1"/>
          </p:cNvSpPr>
          <p:nvPr>
            <p:ph type="title" hasCustomPrompt="1"/>
          </p:nvPr>
        </p:nvSpPr>
        <p:spPr>
          <a:xfrm>
            <a:off x="413914" y="364892"/>
            <a:ext cx="10766703"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spTree>
    <p:extLst>
      <p:ext uri="{BB962C8B-B14F-4D97-AF65-F5344CB8AC3E}">
        <p14:creationId xmlns:p14="http://schemas.microsoft.com/office/powerpoint/2010/main" val="1260609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2" name="Rectangle: Single Corner Rounded 1">
            <a:extLst>
              <a:ext uri="{FF2B5EF4-FFF2-40B4-BE49-F238E27FC236}">
                <a16:creationId xmlns:a16="http://schemas.microsoft.com/office/drawing/2014/main" id="{E24568D3-44DC-E35D-6A09-5B5154DCE05F}"/>
              </a:ext>
              <a:ext uri="{C183D7F6-B498-43B3-948B-1728B52AA6E4}">
                <adec:decorative xmlns:adec="http://schemas.microsoft.com/office/drawing/2017/decorative" val="1"/>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1">
            <a:extLst>
              <a:ext uri="{FF2B5EF4-FFF2-40B4-BE49-F238E27FC236}">
                <a16:creationId xmlns:a16="http://schemas.microsoft.com/office/drawing/2014/main" id="{661C6824-08DF-793D-EE9A-11375C227AF3}"/>
              </a:ext>
            </a:extLst>
          </p:cNvPr>
          <p:cNvSpPr>
            <a:spLocks noGrp="1"/>
          </p:cNvSpPr>
          <p:nvPr>
            <p:ph type="body" sz="quarter" idx="22"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pic>
        <p:nvPicPr>
          <p:cNvPr id="6" name="Picture 5">
            <a:extLst>
              <a:ext uri="{FF2B5EF4-FFF2-40B4-BE49-F238E27FC236}">
                <a16:creationId xmlns:a16="http://schemas.microsoft.com/office/drawing/2014/main" id="{0C8AD943-1536-60FF-427E-31BACF5D1B2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7" name="TextBox 6">
            <a:extLst>
              <a:ext uri="{FF2B5EF4-FFF2-40B4-BE49-F238E27FC236}">
                <a16:creationId xmlns:a16="http://schemas.microsoft.com/office/drawing/2014/main" id="{46CA5091-70DE-A490-4B3E-2EBA65F4104C}"/>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8" name="Title 3">
            <a:extLst>
              <a:ext uri="{FF2B5EF4-FFF2-40B4-BE49-F238E27FC236}">
                <a16:creationId xmlns:a16="http://schemas.microsoft.com/office/drawing/2014/main" id="{365C321B-F77E-2F19-F14D-B37642CAD859}"/>
              </a:ext>
            </a:extLst>
          </p:cNvPr>
          <p:cNvSpPr>
            <a:spLocks noGrp="1"/>
          </p:cNvSpPr>
          <p:nvPr>
            <p:ph type="title" hasCustomPrompt="1"/>
          </p:nvPr>
        </p:nvSpPr>
        <p:spPr>
          <a:xfrm>
            <a:off x="413915" y="177274"/>
            <a:ext cx="10710942"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pic>
        <p:nvPicPr>
          <p:cNvPr id="3" name="Picture 2" descr="The Open University Law School">
            <a:extLst>
              <a:ext uri="{FF2B5EF4-FFF2-40B4-BE49-F238E27FC236}">
                <a16:creationId xmlns:a16="http://schemas.microsoft.com/office/drawing/2014/main" id="{80154787-CF47-44A6-C51E-CF58012FDA23}"/>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2573154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Content - Tight Header (No Logo)">
    <p:bg>
      <p:bgPr>
        <a:solidFill>
          <a:schemeClr val="bg1"/>
        </a:solidFill>
        <a:effectLst/>
      </p:bgPr>
    </p:bg>
    <p:spTree>
      <p:nvGrpSpPr>
        <p:cNvPr id="1" name=""/>
        <p:cNvGrpSpPr/>
        <p:nvPr/>
      </p:nvGrpSpPr>
      <p:grpSpPr>
        <a:xfrm>
          <a:off x="0" y="0"/>
          <a:ext cx="0" cy="0"/>
          <a:chOff x="0" y="0"/>
          <a:chExt cx="0" cy="0"/>
        </a:xfrm>
      </p:grpSpPr>
      <p:sp>
        <p:nvSpPr>
          <p:cNvPr id="2" name="Rectangle: Single Corner Rounded 1">
            <a:extLst>
              <a:ext uri="{FF2B5EF4-FFF2-40B4-BE49-F238E27FC236}">
                <a16:creationId xmlns:a16="http://schemas.microsoft.com/office/drawing/2014/main" id="{E24568D3-44DC-E35D-6A09-5B5154DCE05F}"/>
              </a:ext>
              <a:ext uri="{C183D7F6-B498-43B3-948B-1728B52AA6E4}">
                <adec:decorative xmlns:adec="http://schemas.microsoft.com/office/drawing/2017/decorative" val="1"/>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1">
            <a:extLst>
              <a:ext uri="{FF2B5EF4-FFF2-40B4-BE49-F238E27FC236}">
                <a16:creationId xmlns:a16="http://schemas.microsoft.com/office/drawing/2014/main" id="{661C6824-08DF-793D-EE9A-11375C227AF3}"/>
              </a:ext>
            </a:extLst>
          </p:cNvPr>
          <p:cNvSpPr>
            <a:spLocks noGrp="1"/>
          </p:cNvSpPr>
          <p:nvPr>
            <p:ph type="body" sz="quarter" idx="22"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dirty="0"/>
              <a:t>Body copy goes here.</a:t>
            </a:r>
          </a:p>
        </p:txBody>
      </p:sp>
      <p:pic>
        <p:nvPicPr>
          <p:cNvPr id="5" name="Picture 4">
            <a:extLst>
              <a:ext uri="{FF2B5EF4-FFF2-40B4-BE49-F238E27FC236}">
                <a16:creationId xmlns:a16="http://schemas.microsoft.com/office/drawing/2014/main" id="{25CB0E6E-A288-5E69-E921-133288A135E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2B1B435-2AC5-53DF-A55A-FB90150A3DF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dirty="0">
              <a:solidFill>
                <a:schemeClr val="bg1"/>
              </a:solidFill>
              <a:latin typeface="Poppins" panose="00000500000000000000" pitchFamily="2" charset="0"/>
              <a:cs typeface="Poppins" panose="00000500000000000000" pitchFamily="2" charset="0"/>
            </a:endParaRPr>
          </a:p>
        </p:txBody>
      </p:sp>
      <p:sp>
        <p:nvSpPr>
          <p:cNvPr id="7" name="Title 3">
            <a:extLst>
              <a:ext uri="{FF2B5EF4-FFF2-40B4-BE49-F238E27FC236}">
                <a16:creationId xmlns:a16="http://schemas.microsoft.com/office/drawing/2014/main" id="{5BFDAAFA-218C-D522-3EE6-CF63E4675CEA}"/>
              </a:ext>
            </a:extLst>
          </p:cNvPr>
          <p:cNvSpPr>
            <a:spLocks noGrp="1"/>
          </p:cNvSpPr>
          <p:nvPr>
            <p:ph type="title" hasCustomPrompt="1"/>
          </p:nvPr>
        </p:nvSpPr>
        <p:spPr>
          <a:xfrm>
            <a:off x="413915" y="177274"/>
            <a:ext cx="10710942" cy="468640"/>
          </a:xfrm>
          <a:prstGeom prst="rect">
            <a:avLst/>
          </a:prstGeom>
        </p:spPr>
        <p:txBody>
          <a:bodyPr/>
          <a:lstStyle>
            <a:lvl1pPr>
              <a:defRPr sz="3000">
                <a:solidFill>
                  <a:schemeClr val="bg1"/>
                </a:solidFill>
                <a:latin typeface="Poppins SemiBold" panose="00000700000000000000" pitchFamily="2" charset="0"/>
                <a:cs typeface="Poppins SemiBold" panose="00000700000000000000" pitchFamily="2" charset="0"/>
              </a:defRPr>
            </a:lvl1pPr>
          </a:lstStyle>
          <a:p>
            <a:pPr lvl="0"/>
            <a:r>
              <a:rPr lang="en-GB" dirty="0"/>
              <a:t>Content slide</a:t>
            </a:r>
          </a:p>
        </p:txBody>
      </p:sp>
    </p:spTree>
    <p:extLst>
      <p:ext uri="{BB962C8B-B14F-4D97-AF65-F5344CB8AC3E}">
        <p14:creationId xmlns:p14="http://schemas.microsoft.com/office/powerpoint/2010/main" val="3556173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ue Dark Block Right">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header</a:t>
            </a: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4" name="Text Placeholder 11">
            <a:extLst>
              <a:ext uri="{FF2B5EF4-FFF2-40B4-BE49-F238E27FC236}">
                <a16:creationId xmlns:a16="http://schemas.microsoft.com/office/drawing/2014/main" id="{1C43D1CE-D536-7787-B56C-507BDEC316AF}"/>
              </a:ext>
            </a:extLst>
          </p:cNvPr>
          <p:cNvSpPr>
            <a:spLocks noGrp="1"/>
          </p:cNvSpPr>
          <p:nvPr>
            <p:ph type="body" sz="quarter" idx="23"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marL="742950" indent="-285750">
              <a:buFont typeface="Arial" panose="020B0604020202020204" pitchFamily="34" charset="0"/>
              <a:buChar char="•"/>
              <a:defRPr sz="1500">
                <a:ln>
                  <a:noFill/>
                </a:ln>
                <a:solidFill>
                  <a:srgbClr val="060645"/>
                </a:solidFill>
              </a:defRPr>
            </a:lvl2pPr>
            <a:lvl3pPr>
              <a:defRPr sz="1500">
                <a:ln>
                  <a:noFill/>
                </a:ln>
                <a:solidFill>
                  <a:srgbClr val="060645"/>
                </a:solidFill>
              </a:defRPr>
            </a:lvl3pPr>
            <a:lvl4pPr>
              <a:defRPr sz="1500">
                <a:ln>
                  <a:noFill/>
                </a:ln>
                <a:solidFill>
                  <a:srgbClr val="060645"/>
                </a:solidFill>
              </a:defRPr>
            </a:lvl4pPr>
            <a:lvl5pPr>
              <a:defRPr sz="1500">
                <a:ln>
                  <a:noFill/>
                </a:ln>
                <a:solidFill>
                  <a:srgbClr val="060645"/>
                </a:solidFill>
              </a:defRPr>
            </a:lvl5pPr>
            <a:lvl6pPr>
              <a:defRPr sz="1500">
                <a:solidFill>
                  <a:srgbClr val="060645"/>
                </a:solidFill>
              </a:defRPr>
            </a:lvl6pPr>
            <a:lvl7pPr>
              <a:defRPr sz="1500">
                <a:solidFill>
                  <a:srgbClr val="060645"/>
                </a:solidFill>
              </a:defRPr>
            </a:lvl7pPr>
            <a:lvl8pPr>
              <a:defRPr sz="1500">
                <a:solidFill>
                  <a:srgbClr val="060645"/>
                </a:solidFill>
              </a:defRPr>
            </a:lvl8pPr>
            <a:lvl9pPr>
              <a:defRPr sz="1500">
                <a:solidFill>
                  <a:srgbClr val="060645"/>
                </a:solidFill>
              </a:defRPr>
            </a:lvl9pPr>
          </a:lstStyle>
          <a:p>
            <a:pPr lvl="0"/>
            <a:r>
              <a:rPr lang="en-GB"/>
              <a:t>Body copy goes here</a:t>
            </a:r>
          </a:p>
        </p:txBody>
      </p:sp>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latin typeface="Poppins" panose="00000500000000000000" pitchFamily="2" charset="0"/>
            </a:endParaRP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5" name="Title 2">
            <a:extLst>
              <a:ext uri="{FF2B5EF4-FFF2-40B4-BE49-F238E27FC236}">
                <a16:creationId xmlns:a16="http://schemas.microsoft.com/office/drawing/2014/main" id="{3C9DC8A4-F6EB-88B3-B732-20B5EA5F0D67}"/>
              </a:ext>
            </a:extLst>
          </p:cNvPr>
          <p:cNvSpPr>
            <a:spLocks noGrp="1"/>
          </p:cNvSpPr>
          <p:nvPr>
            <p:ph type="title" hasCustomPrompt="1"/>
          </p:nvPr>
        </p:nvSpPr>
        <p:spPr>
          <a:xfrm>
            <a:off x="413915" y="478973"/>
            <a:ext cx="4912997" cy="422727"/>
          </a:xfrm>
          <a:prstGeom prst="rect">
            <a:avLst/>
          </a:prstGeom>
        </p:spPr>
        <p:txBody>
          <a:bodyPr/>
          <a:lstStyle>
            <a:lvl1pPr>
              <a:defRPr sz="3000"/>
            </a:lvl1pPr>
          </a:lstStyle>
          <a:p>
            <a:r>
              <a:rPr lang="en-GB" dirty="0"/>
              <a:t>Content slide</a:t>
            </a:r>
          </a:p>
        </p:txBody>
      </p:sp>
      <p:pic>
        <p:nvPicPr>
          <p:cNvPr id="3" name="Picture 2" descr="The Open University Law School">
            <a:extLst>
              <a:ext uri="{FF2B5EF4-FFF2-40B4-BE49-F238E27FC236}">
                <a16:creationId xmlns:a16="http://schemas.microsoft.com/office/drawing/2014/main" id="{CA0D6F78-82ED-1E76-BE7A-AE1C218F0F52}"/>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Light Block Right">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4" name="Text Placeholder 11">
            <a:extLst>
              <a:ext uri="{FF2B5EF4-FFF2-40B4-BE49-F238E27FC236}">
                <a16:creationId xmlns:a16="http://schemas.microsoft.com/office/drawing/2014/main" id="{2BDC46EF-DAEB-0903-12EF-94C369E351C9}"/>
              </a:ext>
            </a:extLst>
          </p:cNvPr>
          <p:cNvSpPr>
            <a:spLocks noGrp="1"/>
          </p:cNvSpPr>
          <p:nvPr>
            <p:ph type="body" sz="quarter" idx="23"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marL="742950" indent="-285750">
              <a:buFont typeface="Arial" panose="020B0604020202020204" pitchFamily="34" charset="0"/>
              <a:buChar char="•"/>
              <a:defRPr sz="1500">
                <a:ln>
                  <a:noFill/>
                </a:ln>
                <a:solidFill>
                  <a:srgbClr val="060645"/>
                </a:solidFill>
              </a:defRPr>
            </a:lvl2pPr>
            <a:lvl3pPr>
              <a:defRPr sz="1500">
                <a:ln>
                  <a:noFill/>
                </a:ln>
                <a:solidFill>
                  <a:srgbClr val="060645"/>
                </a:solidFill>
              </a:defRPr>
            </a:lvl3pPr>
            <a:lvl4pPr>
              <a:defRPr sz="1500">
                <a:ln>
                  <a:noFill/>
                </a:ln>
                <a:solidFill>
                  <a:srgbClr val="060645"/>
                </a:solidFill>
              </a:defRPr>
            </a:lvl4pPr>
            <a:lvl5pPr>
              <a:defRPr sz="1500">
                <a:ln>
                  <a:noFill/>
                </a:ln>
                <a:solidFill>
                  <a:srgbClr val="060645"/>
                </a:solidFill>
              </a:defRPr>
            </a:lvl5pPr>
            <a:lvl6pPr>
              <a:defRPr sz="1500">
                <a:solidFill>
                  <a:srgbClr val="060645"/>
                </a:solidFill>
              </a:defRPr>
            </a:lvl6pPr>
            <a:lvl7pPr>
              <a:defRPr sz="1500">
                <a:solidFill>
                  <a:srgbClr val="060645"/>
                </a:solidFill>
              </a:defRPr>
            </a:lvl7pPr>
            <a:lvl8pPr>
              <a:defRPr sz="1500">
                <a:solidFill>
                  <a:srgbClr val="060645"/>
                </a:solidFill>
              </a:defRPr>
            </a:lvl8pPr>
            <a:lvl9pPr>
              <a:defRPr sz="1500">
                <a:solidFill>
                  <a:srgbClr val="060645"/>
                </a:solidFill>
              </a:defRPr>
            </a:lvl9pPr>
          </a:lstStyle>
          <a:p>
            <a:pPr lvl="0"/>
            <a:r>
              <a:rPr lang="en-GB"/>
              <a:t>Body copy goes here</a:t>
            </a:r>
          </a:p>
        </p:txBody>
      </p:sp>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3" name="Title 2">
            <a:extLst>
              <a:ext uri="{FF2B5EF4-FFF2-40B4-BE49-F238E27FC236}">
                <a16:creationId xmlns:a16="http://schemas.microsoft.com/office/drawing/2014/main" id="{FFD464E9-A4D6-7BDC-ED2C-298BA5BC4877}"/>
              </a:ext>
            </a:extLst>
          </p:cNvPr>
          <p:cNvSpPr>
            <a:spLocks noGrp="1"/>
          </p:cNvSpPr>
          <p:nvPr>
            <p:ph type="title" hasCustomPrompt="1"/>
          </p:nvPr>
        </p:nvSpPr>
        <p:spPr>
          <a:xfrm>
            <a:off x="413915" y="478973"/>
            <a:ext cx="4912997" cy="422727"/>
          </a:xfrm>
          <a:prstGeom prst="rect">
            <a:avLst/>
          </a:prstGeom>
        </p:spPr>
        <p:txBody>
          <a:bodyPr/>
          <a:lstStyle>
            <a:lvl1pPr>
              <a:defRPr sz="3000"/>
            </a:lvl1pPr>
          </a:lstStyle>
          <a:p>
            <a:r>
              <a:rPr lang="en-GB" dirty="0"/>
              <a:t>Content slide</a:t>
            </a:r>
          </a:p>
        </p:txBody>
      </p:sp>
      <p:pic>
        <p:nvPicPr>
          <p:cNvPr id="5" name="Picture 4" descr="The Open University Law School">
            <a:extLst>
              <a:ext uri="{FF2B5EF4-FFF2-40B4-BE49-F238E27FC236}">
                <a16:creationId xmlns:a16="http://schemas.microsoft.com/office/drawing/2014/main" id="{E8781A00-6D21-0001-6F39-DA42195993D4}"/>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ock Left">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0" y="0"/>
            <a:ext cx="5715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latin typeface="Poppins" panose="00000500000000000000" pitchFamily="2" charset="0"/>
            </a:endParaRP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594705" y="1651000"/>
            <a:ext cx="4453545" cy="34290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4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Body copy goes here.</a:t>
            </a:r>
          </a:p>
        </p:txBody>
      </p:sp>
      <p:pic>
        <p:nvPicPr>
          <p:cNvPr id="5" name="Picture 4">
            <a:extLst>
              <a:ext uri="{FF2B5EF4-FFF2-40B4-BE49-F238E27FC236}">
                <a16:creationId xmlns:a16="http://schemas.microsoft.com/office/drawing/2014/main" id="{8990ABA2-5003-E1BB-09D7-FC7B4992B53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48400C71-E39D-095A-226C-675C604B636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8" name="Title 2">
            <a:extLst>
              <a:ext uri="{FF2B5EF4-FFF2-40B4-BE49-F238E27FC236}">
                <a16:creationId xmlns:a16="http://schemas.microsoft.com/office/drawing/2014/main" id="{6A804AA3-D005-F6DF-F462-93E1DF302CE0}"/>
              </a:ext>
            </a:extLst>
          </p:cNvPr>
          <p:cNvSpPr>
            <a:spLocks noGrp="1"/>
          </p:cNvSpPr>
          <p:nvPr>
            <p:ph type="title" hasCustomPrompt="1"/>
          </p:nvPr>
        </p:nvSpPr>
        <p:spPr>
          <a:xfrm>
            <a:off x="594705" y="612769"/>
            <a:ext cx="4453545" cy="936631"/>
          </a:xfrm>
          <a:prstGeom prst="rect">
            <a:avLst/>
          </a:prstGeom>
        </p:spPr>
        <p:txBody>
          <a:bodyPr/>
          <a:lstStyle>
            <a:lvl1pPr>
              <a:defRPr sz="1800" b="1">
                <a:solidFill>
                  <a:schemeClr val="bg1"/>
                </a:solidFill>
                <a:latin typeface="+mn-lt"/>
              </a:defRPr>
            </a:lvl1pPr>
          </a:lstStyle>
          <a:p>
            <a:r>
              <a:rPr lang="en-GB" dirty="0"/>
              <a:t>Section title</a:t>
            </a:r>
          </a:p>
        </p:txBody>
      </p:sp>
      <p:sp>
        <p:nvSpPr>
          <p:cNvPr id="9" name="Text Placeholder 11">
            <a:extLst>
              <a:ext uri="{FF2B5EF4-FFF2-40B4-BE49-F238E27FC236}">
                <a16:creationId xmlns:a16="http://schemas.microsoft.com/office/drawing/2014/main" id="{D7A8B4C9-200D-044C-4DEB-579DD8194E95}"/>
              </a:ext>
            </a:extLst>
          </p:cNvPr>
          <p:cNvSpPr>
            <a:spLocks noGrp="1"/>
          </p:cNvSpPr>
          <p:nvPr>
            <p:ph type="body" sz="quarter" idx="15" hasCustomPrompt="1"/>
          </p:nvPr>
        </p:nvSpPr>
        <p:spPr>
          <a:xfrm>
            <a:off x="6309705" y="612769"/>
            <a:ext cx="5206020" cy="46673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400" b="1" i="0">
                <a:ln>
                  <a:noFill/>
                </a:ln>
                <a:solidFill>
                  <a:schemeClr val="tx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Add title here</a:t>
            </a:r>
          </a:p>
        </p:txBody>
      </p:sp>
      <p:sp>
        <p:nvSpPr>
          <p:cNvPr id="10" name="Text Placeholder 11">
            <a:extLst>
              <a:ext uri="{FF2B5EF4-FFF2-40B4-BE49-F238E27FC236}">
                <a16:creationId xmlns:a16="http://schemas.microsoft.com/office/drawing/2014/main" id="{2AA2AA18-8040-9330-7AC6-059A81BEB5D7}"/>
              </a:ext>
            </a:extLst>
          </p:cNvPr>
          <p:cNvSpPr>
            <a:spLocks noGrp="1"/>
          </p:cNvSpPr>
          <p:nvPr>
            <p:ph type="body" sz="quarter" idx="16" hasCustomPrompt="1"/>
          </p:nvPr>
        </p:nvSpPr>
        <p:spPr>
          <a:xfrm>
            <a:off x="6309705" y="1174738"/>
            <a:ext cx="5206020" cy="831862"/>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400" b="0" i="0">
                <a:ln>
                  <a:noFill/>
                </a:ln>
                <a:solidFill>
                  <a:schemeClr val="tx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Add copy here</a:t>
            </a:r>
          </a:p>
        </p:txBody>
      </p:sp>
      <p:sp>
        <p:nvSpPr>
          <p:cNvPr id="15" name="Picture Placeholder 17">
            <a:extLst>
              <a:ext uri="{FF2B5EF4-FFF2-40B4-BE49-F238E27FC236}">
                <a16:creationId xmlns:a16="http://schemas.microsoft.com/office/drawing/2014/main" id="{06C5DDDE-20C0-20D6-746E-CF5E435E7600}"/>
              </a:ext>
            </a:extLst>
          </p:cNvPr>
          <p:cNvSpPr>
            <a:spLocks noGrp="1"/>
          </p:cNvSpPr>
          <p:nvPr>
            <p:ph type="pic" sz="quarter" idx="25"/>
          </p:nvPr>
        </p:nvSpPr>
        <p:spPr>
          <a:xfrm>
            <a:off x="6304091" y="3999552"/>
            <a:ext cx="2166809" cy="1512248"/>
          </a:xfrm>
          <a:prstGeom prst="round1Rect">
            <a:avLst>
              <a:gd name="adj" fmla="val 24138"/>
            </a:avLst>
          </a:prstGeom>
          <a:solidFill>
            <a:srgbClr val="BFBFBF"/>
          </a:solidFill>
        </p:spPr>
        <p:txBody>
          <a:bodyPr wrap="square" lIns="180000" tIns="1008000" anchor="ctr" anchorCtr="0"/>
          <a:lstStyle>
            <a:lvl1pPr marL="0" indent="0" algn="ctr">
              <a:buNone/>
              <a:defRPr sz="12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a:t>
            </a:r>
          </a:p>
          <a:p>
            <a:endParaRPr lang="en-GB" dirty="0"/>
          </a:p>
        </p:txBody>
      </p:sp>
      <p:sp>
        <p:nvSpPr>
          <p:cNvPr id="18" name="Text Placeholder 11">
            <a:extLst>
              <a:ext uri="{FF2B5EF4-FFF2-40B4-BE49-F238E27FC236}">
                <a16:creationId xmlns:a16="http://schemas.microsoft.com/office/drawing/2014/main" id="{8E97F98C-6888-EA7F-0177-3B9D67C9B018}"/>
              </a:ext>
            </a:extLst>
          </p:cNvPr>
          <p:cNvSpPr>
            <a:spLocks noGrp="1"/>
          </p:cNvSpPr>
          <p:nvPr>
            <p:ph type="body" sz="quarter" idx="26" hasCustomPrompt="1"/>
          </p:nvPr>
        </p:nvSpPr>
        <p:spPr>
          <a:xfrm>
            <a:off x="6309705" y="2101838"/>
            <a:ext cx="5206020" cy="831862"/>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400" b="0" i="0">
                <a:ln>
                  <a:noFill/>
                </a:ln>
                <a:solidFill>
                  <a:schemeClr val="tx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Add copy here</a:t>
            </a:r>
          </a:p>
        </p:txBody>
      </p:sp>
      <p:sp>
        <p:nvSpPr>
          <p:cNvPr id="19" name="Text Placeholder 11">
            <a:extLst>
              <a:ext uri="{FF2B5EF4-FFF2-40B4-BE49-F238E27FC236}">
                <a16:creationId xmlns:a16="http://schemas.microsoft.com/office/drawing/2014/main" id="{B156AE74-4FD8-D438-A152-019797AB746D}"/>
              </a:ext>
            </a:extLst>
          </p:cNvPr>
          <p:cNvSpPr>
            <a:spLocks noGrp="1"/>
          </p:cNvSpPr>
          <p:nvPr>
            <p:ph type="body" sz="quarter" idx="27" hasCustomPrompt="1"/>
          </p:nvPr>
        </p:nvSpPr>
        <p:spPr>
          <a:xfrm>
            <a:off x="6309705" y="3047128"/>
            <a:ext cx="5206020" cy="831862"/>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400" b="0" i="0">
                <a:ln>
                  <a:noFill/>
                </a:ln>
                <a:solidFill>
                  <a:schemeClr val="tx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Add copy here</a:t>
            </a:r>
          </a:p>
        </p:txBody>
      </p:sp>
      <p:pic>
        <p:nvPicPr>
          <p:cNvPr id="2" name="Picture 1" descr="The Open University Law School">
            <a:extLst>
              <a:ext uri="{FF2B5EF4-FFF2-40B4-BE49-F238E27FC236}">
                <a16:creationId xmlns:a16="http://schemas.microsoft.com/office/drawing/2014/main" id="{B7E0E9F5-F9B2-36C4-C96B-3CCBBEA24771}"/>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1809828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End Slide 1">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8B912EE-9DEE-0F3C-C5CC-90318527F0E8}"/>
              </a:ext>
            </a:extLst>
          </p:cNvPr>
          <p:cNvSpPr>
            <a:spLocks noGrp="1"/>
          </p:cNvSpPr>
          <p:nvPr>
            <p:ph type="title" hasCustomPrompt="1"/>
          </p:nvPr>
        </p:nvSpPr>
        <p:spPr>
          <a:xfrm>
            <a:off x="340168" y="444503"/>
            <a:ext cx="11216832" cy="608965"/>
          </a:xfrm>
          <a:prstGeom prst="rect">
            <a:avLst/>
          </a:prstGeom>
        </p:spPr>
        <p:txBody>
          <a:bodyPr/>
          <a:lstStyle>
            <a:lvl1pPr>
              <a:defRPr sz="3200">
                <a:solidFill>
                  <a:schemeClr val="bg1"/>
                </a:solidFill>
              </a:defRPr>
            </a:lvl1pPr>
          </a:lstStyle>
          <a:p>
            <a:r>
              <a:rPr lang="en-GB" dirty="0"/>
              <a:t>Insight slide</a:t>
            </a:r>
          </a:p>
        </p:txBody>
      </p:sp>
      <p:pic>
        <p:nvPicPr>
          <p:cNvPr id="3" name="Picture 2" descr="The Open University Law School">
            <a:extLst>
              <a:ext uri="{FF2B5EF4-FFF2-40B4-BE49-F238E27FC236}">
                <a16:creationId xmlns:a16="http://schemas.microsoft.com/office/drawing/2014/main" id="{902D3628-1E77-D54F-BF82-9958118F9D6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24151343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5" name="Picture 4" descr="The Open University Law School">
            <a:extLst>
              <a:ext uri="{FF2B5EF4-FFF2-40B4-BE49-F238E27FC236}">
                <a16:creationId xmlns:a16="http://schemas.microsoft.com/office/drawing/2014/main" id="{39B28C05-957F-B692-3B4F-DA4AA83179CF}"/>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2057510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ecorative Slide 1">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1634F49-EC3C-993B-B07E-7A51EE5F2BB6}"/>
              </a:ext>
              <a:ext uri="{C183D7F6-B498-43B3-948B-1728B52AA6E4}">
                <adec:decorative xmlns:adec="http://schemas.microsoft.com/office/drawing/2017/decorative" val="1"/>
              </a:ext>
            </a:extLst>
          </p:cNvPr>
          <p:cNvGrpSpPr/>
          <p:nvPr userDrawn="1"/>
        </p:nvGrpSpPr>
        <p:grpSpPr>
          <a:xfrm>
            <a:off x="3639960" y="1899368"/>
            <a:ext cx="1018939" cy="509531"/>
            <a:chOff x="3299703" y="548246"/>
            <a:chExt cx="2024952" cy="1012596"/>
          </a:xfrm>
        </p:grpSpPr>
        <p:pic>
          <p:nvPicPr>
            <p:cNvPr id="8" name="Picture 7">
              <a:extLst>
                <a:ext uri="{FF2B5EF4-FFF2-40B4-BE49-F238E27FC236}">
                  <a16:creationId xmlns:a16="http://schemas.microsoft.com/office/drawing/2014/main" id="{CA886883-5B60-F0B6-9DF1-AA337482EB3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6200000" flipH="1">
              <a:off x="4312058" y="548245"/>
              <a:ext cx="1012596" cy="1012598"/>
            </a:xfrm>
            <a:prstGeom prst="rect">
              <a:avLst/>
            </a:prstGeom>
          </p:spPr>
        </p:pic>
        <p:pic>
          <p:nvPicPr>
            <p:cNvPr id="9" name="Picture 8">
              <a:extLst>
                <a:ext uri="{FF2B5EF4-FFF2-40B4-BE49-F238E27FC236}">
                  <a16:creationId xmlns:a16="http://schemas.microsoft.com/office/drawing/2014/main" id="{CE0A4E9E-C744-8737-47A1-31D9F6B49A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6200000" flipH="1">
              <a:off x="3299704" y="548245"/>
              <a:ext cx="1012596" cy="1012598"/>
            </a:xfrm>
            <a:prstGeom prst="rect">
              <a:avLst/>
            </a:prstGeom>
          </p:spPr>
        </p:pic>
      </p:grpSp>
      <p:grpSp>
        <p:nvGrpSpPr>
          <p:cNvPr id="10" name="Group 9">
            <a:extLst>
              <a:ext uri="{FF2B5EF4-FFF2-40B4-BE49-F238E27FC236}">
                <a16:creationId xmlns:a16="http://schemas.microsoft.com/office/drawing/2014/main" id="{A8407D4C-61A0-AE4B-A80A-28E89A63FFD1}"/>
              </a:ext>
              <a:ext uri="{C183D7F6-B498-43B3-948B-1728B52AA6E4}">
                <adec:decorative xmlns:adec="http://schemas.microsoft.com/office/drawing/2017/decorative" val="1"/>
              </a:ext>
            </a:extLst>
          </p:cNvPr>
          <p:cNvGrpSpPr/>
          <p:nvPr userDrawn="1"/>
        </p:nvGrpSpPr>
        <p:grpSpPr>
          <a:xfrm rot="10800000">
            <a:off x="10117763" y="4071257"/>
            <a:ext cx="1018939" cy="509531"/>
            <a:chOff x="3299703" y="548246"/>
            <a:chExt cx="2024952" cy="1012596"/>
          </a:xfrm>
        </p:grpSpPr>
        <p:pic>
          <p:nvPicPr>
            <p:cNvPr id="11" name="Picture 10">
              <a:extLst>
                <a:ext uri="{FF2B5EF4-FFF2-40B4-BE49-F238E27FC236}">
                  <a16:creationId xmlns:a16="http://schemas.microsoft.com/office/drawing/2014/main" id="{B29561A4-D54A-875E-FEEF-5C30FFCE489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6200000" flipH="1">
              <a:off x="4312058" y="548245"/>
              <a:ext cx="1012596" cy="1012598"/>
            </a:xfrm>
            <a:prstGeom prst="rect">
              <a:avLst/>
            </a:prstGeom>
          </p:spPr>
        </p:pic>
        <p:pic>
          <p:nvPicPr>
            <p:cNvPr id="12" name="Picture 11">
              <a:extLst>
                <a:ext uri="{FF2B5EF4-FFF2-40B4-BE49-F238E27FC236}">
                  <a16:creationId xmlns:a16="http://schemas.microsoft.com/office/drawing/2014/main" id="{59D4AD2C-0D7A-29D3-78A0-AD82DDFB199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6200000" flipH="1">
              <a:off x="3299704" y="548245"/>
              <a:ext cx="1012596" cy="1012598"/>
            </a:xfrm>
            <a:prstGeom prst="rect">
              <a:avLst/>
            </a:prstGeom>
          </p:spPr>
        </p:pic>
      </p:grpSp>
      <p:sp>
        <p:nvSpPr>
          <p:cNvPr id="19" name="Picture Placeholder 17">
            <a:extLst>
              <a:ext uri="{FF2B5EF4-FFF2-40B4-BE49-F238E27FC236}">
                <a16:creationId xmlns:a16="http://schemas.microsoft.com/office/drawing/2014/main" id="{30DF85C9-3448-92CA-2064-A88C54A060FD}"/>
              </a:ext>
            </a:extLst>
          </p:cNvPr>
          <p:cNvSpPr>
            <a:spLocks noGrp="1"/>
          </p:cNvSpPr>
          <p:nvPr>
            <p:ph type="pic" sz="quarter" idx="25"/>
          </p:nvPr>
        </p:nvSpPr>
        <p:spPr>
          <a:xfrm>
            <a:off x="560889" y="1812921"/>
            <a:ext cx="2671602" cy="2727499"/>
          </a:xfrm>
          <a:prstGeom prst="round1Rect">
            <a:avLst>
              <a:gd name="adj" fmla="val 50000"/>
            </a:avLst>
          </a:prstGeom>
          <a:solidFill>
            <a:srgbClr val="F2F2F2"/>
          </a:solidFill>
        </p:spPr>
        <p:txBody>
          <a:bodyPr wrap="square" lIns="360000" tIns="1620000" anchor="ctr" anchorCtr="0"/>
          <a:lstStyle>
            <a:lvl1pPr marL="0" indent="0" algn="ctr">
              <a:buNone/>
              <a:defRPr sz="16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a:t>
            </a:r>
          </a:p>
          <a:p>
            <a:endParaRPr lang="en-GB" dirty="0"/>
          </a:p>
        </p:txBody>
      </p:sp>
      <p:sp>
        <p:nvSpPr>
          <p:cNvPr id="25" name="Text Placeholder 24">
            <a:extLst>
              <a:ext uri="{FF2B5EF4-FFF2-40B4-BE49-F238E27FC236}">
                <a16:creationId xmlns:a16="http://schemas.microsoft.com/office/drawing/2014/main" id="{C18A9F87-616F-141A-191B-29E3450A4213}"/>
              </a:ext>
            </a:extLst>
          </p:cNvPr>
          <p:cNvSpPr>
            <a:spLocks noGrp="1"/>
          </p:cNvSpPr>
          <p:nvPr>
            <p:ph type="body" sz="quarter" idx="26" hasCustomPrompt="1"/>
          </p:nvPr>
        </p:nvSpPr>
        <p:spPr>
          <a:xfrm>
            <a:off x="3504907" y="4215114"/>
            <a:ext cx="1957424" cy="365674"/>
          </a:xfrm>
          <a:prstGeom prst="rect">
            <a:avLst/>
          </a:prstGeom>
        </p:spPr>
        <p:txBody>
          <a:bodyPr/>
          <a:lstStyle>
            <a:lvl1pPr marL="0" indent="0">
              <a:buNone/>
              <a:defRPr sz="2000" b="1"/>
            </a:lvl1pPr>
            <a:lvl2pPr>
              <a:defRPr sz="2000"/>
            </a:lvl2pPr>
            <a:lvl3pPr>
              <a:defRPr sz="2000"/>
            </a:lvl3pPr>
            <a:lvl4pPr>
              <a:defRPr sz="2000"/>
            </a:lvl4pPr>
            <a:lvl5pPr>
              <a:defRPr sz="2000"/>
            </a:lvl5pPr>
          </a:lstStyle>
          <a:p>
            <a:pPr lvl="0"/>
            <a:r>
              <a:rPr lang="en-GB" dirty="0"/>
              <a:t>Name here</a:t>
            </a:r>
          </a:p>
        </p:txBody>
      </p:sp>
      <p:sp>
        <p:nvSpPr>
          <p:cNvPr id="13" name="Title 2">
            <a:extLst>
              <a:ext uri="{FF2B5EF4-FFF2-40B4-BE49-F238E27FC236}">
                <a16:creationId xmlns:a16="http://schemas.microsoft.com/office/drawing/2014/main" id="{93CD382E-F414-9805-4EFA-E885D7100770}"/>
              </a:ext>
            </a:extLst>
          </p:cNvPr>
          <p:cNvSpPr>
            <a:spLocks noGrp="1"/>
          </p:cNvSpPr>
          <p:nvPr>
            <p:ph type="title" hasCustomPrompt="1"/>
          </p:nvPr>
        </p:nvSpPr>
        <p:spPr>
          <a:xfrm>
            <a:off x="3504907" y="2698954"/>
            <a:ext cx="7631795" cy="1364052"/>
          </a:xfrm>
          <a:prstGeom prst="rect">
            <a:avLst/>
          </a:prstGeom>
        </p:spPr>
        <p:txBody>
          <a:bodyPr/>
          <a:lstStyle>
            <a:lvl1pPr>
              <a:lnSpc>
                <a:spcPct val="110000"/>
              </a:lnSpc>
              <a:defRPr sz="2400" b="0">
                <a:latin typeface="+mn-lt"/>
              </a:defRPr>
            </a:lvl1pPr>
          </a:lstStyle>
          <a:p>
            <a:r>
              <a:rPr lang="en-GB" dirty="0"/>
              <a:t>Quote here ipsum </a:t>
            </a:r>
            <a:r>
              <a:rPr lang="en-GB" dirty="0" err="1"/>
              <a:t>dolor</a:t>
            </a:r>
            <a:r>
              <a:rPr lang="en-GB" dirty="0"/>
              <a:t> sit </a:t>
            </a:r>
            <a:r>
              <a:rPr lang="en-GB" dirty="0" err="1"/>
              <a:t>amet</a:t>
            </a:r>
            <a:r>
              <a:rPr lang="en-GB" dirty="0"/>
              <a:t>, </a:t>
            </a:r>
            <a:r>
              <a:rPr lang="en-GB" dirty="0" err="1"/>
              <a:t>consecter</a:t>
            </a:r>
            <a:r>
              <a:rPr lang="en-GB" dirty="0"/>
              <a:t> </a:t>
            </a:r>
            <a:r>
              <a:rPr lang="en-GB" dirty="0" err="1"/>
              <a:t>ada</a:t>
            </a:r>
            <a:r>
              <a:rPr lang="en-GB" dirty="0"/>
              <a:t> </a:t>
            </a:r>
            <a:r>
              <a:rPr lang="en-GB" dirty="0" err="1"/>
              <a:t>adipiscing</a:t>
            </a:r>
            <a:r>
              <a:rPr lang="en-GB" dirty="0"/>
              <a:t> </a:t>
            </a:r>
            <a:r>
              <a:rPr lang="en-GB" dirty="0" err="1"/>
              <a:t>elit</a:t>
            </a:r>
            <a:r>
              <a:rPr lang="en-GB" dirty="0"/>
              <a:t>. Vestibulum </a:t>
            </a:r>
            <a:r>
              <a:rPr lang="en-GB" dirty="0" err="1"/>
              <a:t>tincidunt</a:t>
            </a:r>
            <a:r>
              <a:rPr lang="en-GB" dirty="0"/>
              <a:t> ex </a:t>
            </a:r>
            <a:r>
              <a:rPr lang="en-GB" dirty="0" err="1"/>
              <a:t>quam</a:t>
            </a:r>
            <a:r>
              <a:rPr lang="en-GB" dirty="0"/>
              <a:t>, </a:t>
            </a:r>
            <a:r>
              <a:rPr lang="en-GB" dirty="0" err="1"/>
              <a:t>egestas</a:t>
            </a:r>
            <a:r>
              <a:rPr lang="en-GB" dirty="0"/>
              <a:t> </a:t>
            </a:r>
            <a:r>
              <a:rPr lang="en-GB" dirty="0" err="1"/>
              <a:t>dolor</a:t>
            </a:r>
            <a:r>
              <a:rPr lang="en-GB" dirty="0"/>
              <a:t> </a:t>
            </a:r>
            <a:r>
              <a:rPr lang="en-GB" dirty="0" err="1"/>
              <a:t>ultrices</a:t>
            </a:r>
            <a:r>
              <a:rPr lang="en-GB" dirty="0"/>
              <a:t> in. Morbi </a:t>
            </a:r>
            <a:r>
              <a:rPr lang="en-GB" dirty="0" err="1"/>
              <a:t>rutrumdo</a:t>
            </a:r>
            <a:r>
              <a:rPr lang="en-GB" dirty="0"/>
              <a:t>.</a:t>
            </a:r>
          </a:p>
        </p:txBody>
      </p:sp>
      <p:pic>
        <p:nvPicPr>
          <p:cNvPr id="3" name="Picture 2" descr="The Open University Law School">
            <a:extLst>
              <a:ext uri="{FF2B5EF4-FFF2-40B4-BE49-F238E27FC236}">
                <a16:creationId xmlns:a16="http://schemas.microsoft.com/office/drawing/2014/main" id="{02521C44-7010-3DD8-92CD-85CCE1CA2939}"/>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116429733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a:prstGeom prst="rect">
            <a:avLst/>
          </a:prstGeo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a:prstGeom prst="rect">
            <a:avLst/>
          </a:prstGeo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a:prstGeom prst="rect">
            <a:avLst/>
          </a:prstGeo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8" name="Title 16">
            <a:extLst>
              <a:ext uri="{FF2B5EF4-FFF2-40B4-BE49-F238E27FC236}">
                <a16:creationId xmlns:a16="http://schemas.microsoft.com/office/drawing/2014/main" id="{2C9778BC-34A8-9FA9-3C73-607EA6440CC4}"/>
              </a:ext>
            </a:extLst>
          </p:cNvPr>
          <p:cNvSpPr>
            <a:spLocks noGrp="1"/>
          </p:cNvSpPr>
          <p:nvPr>
            <p:ph type="title" hasCustomPrompt="1"/>
          </p:nvPr>
        </p:nvSpPr>
        <p:spPr>
          <a:xfrm>
            <a:off x="408207" y="579437"/>
            <a:ext cx="10740438" cy="1800200"/>
          </a:xfrm>
          <a:prstGeom prst="rect">
            <a:avLst/>
          </a:prstGeom>
        </p:spPr>
        <p:txBody>
          <a:bodyPr/>
          <a:lstStyle>
            <a:lvl1pPr>
              <a:defRPr sz="5500" b="1">
                <a:solidFill>
                  <a:schemeClr val="bg1"/>
                </a:solidFill>
                <a:latin typeface="Poppins SemiBold" panose="00000700000000000000" pitchFamily="2" charset="0"/>
                <a:cs typeface="Poppins SemiBold" panose="00000700000000000000" pitchFamily="2" charset="0"/>
              </a:defRPr>
            </a:lvl1pPr>
          </a:lstStyle>
          <a:p>
            <a:pPr lvl="0"/>
            <a:r>
              <a:rPr kumimoji="0" lang="en-GB" sz="5500" b="1" i="0" u="none" strike="noStrike" kern="1200" cap="none" spc="0" normalizeH="0" baseline="0" noProof="0" dirty="0">
                <a:ln>
                  <a:noFill/>
                </a:ln>
                <a:solidFill>
                  <a:schemeClr val="bg1"/>
                </a:solidFill>
                <a:effectLst/>
                <a:uLnTx/>
                <a:uFillTx/>
                <a:latin typeface="Poppins SemiBold" pitchFamily="2" charset="77"/>
                <a:ea typeface="+mn-ea"/>
                <a:cs typeface="Poppins SemiBold" pitchFamily="2" charset="77"/>
              </a:rPr>
              <a:t>Cover slide</a:t>
            </a:r>
            <a:endParaRPr lang="en-GB" dirty="0"/>
          </a:p>
        </p:txBody>
      </p:sp>
      <p:pic>
        <p:nvPicPr>
          <p:cNvPr id="7" name="Picture 6" descr="The Open University Law School">
            <a:extLst>
              <a:ext uri="{FF2B5EF4-FFF2-40B4-BE49-F238E27FC236}">
                <a16:creationId xmlns:a16="http://schemas.microsoft.com/office/drawing/2014/main" id="{1DD7F370-184A-2F37-888C-16E7E9295C12}"/>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ecorative Slide 2">
    <p:bg>
      <p:bgRef idx="1001">
        <a:schemeClr val="bg1"/>
      </p:bgRef>
    </p:bg>
    <p:spTree>
      <p:nvGrpSpPr>
        <p:cNvPr id="1" name=""/>
        <p:cNvGrpSpPr/>
        <p:nvPr/>
      </p:nvGrpSpPr>
      <p:grpSpPr>
        <a:xfrm>
          <a:off x="0" y="0"/>
          <a:ext cx="0" cy="0"/>
          <a:chOff x="0" y="0"/>
          <a:chExt cx="0" cy="0"/>
        </a:xfrm>
      </p:grpSpPr>
      <p:pic>
        <p:nvPicPr>
          <p:cNvPr id="2" name="Picture 1" descr="The Open University Logo">
            <a:extLst>
              <a:ext uri="{FF2B5EF4-FFF2-40B4-BE49-F238E27FC236}">
                <a16:creationId xmlns:a16="http://schemas.microsoft.com/office/drawing/2014/main" id="{06AC1C0C-3341-0694-EF72-A067099A106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
        <p:nvSpPr>
          <p:cNvPr id="5" name="Text Placeholder 11">
            <a:extLst>
              <a:ext uri="{FF2B5EF4-FFF2-40B4-BE49-F238E27FC236}">
                <a16:creationId xmlns:a16="http://schemas.microsoft.com/office/drawing/2014/main" id="{FC24D163-1FFF-DA99-3A72-EEFE4B07DBA4}"/>
              </a:ext>
            </a:extLst>
          </p:cNvPr>
          <p:cNvSpPr>
            <a:spLocks noGrp="1"/>
          </p:cNvSpPr>
          <p:nvPr>
            <p:ph type="body" sz="quarter" idx="27"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6" name="Title 14">
            <a:extLst>
              <a:ext uri="{FF2B5EF4-FFF2-40B4-BE49-F238E27FC236}">
                <a16:creationId xmlns:a16="http://schemas.microsoft.com/office/drawing/2014/main" id="{E8CEFA25-4C31-2473-09EB-9527702EAA8A}"/>
              </a:ext>
            </a:extLst>
          </p:cNvPr>
          <p:cNvSpPr>
            <a:spLocks noGrp="1"/>
          </p:cNvSpPr>
          <p:nvPr>
            <p:ph type="title" hasCustomPrompt="1"/>
          </p:nvPr>
        </p:nvSpPr>
        <p:spPr>
          <a:xfrm>
            <a:off x="413913" y="459885"/>
            <a:ext cx="10766702" cy="439781"/>
          </a:xfrm>
          <a:prstGeom prst="rect">
            <a:avLst/>
          </a:prstGeom>
        </p:spPr>
        <p:txBody>
          <a:bodyPr/>
          <a:lstStyle>
            <a:lvl1pPr>
              <a:defRPr sz="3000"/>
            </a:lvl1pPr>
          </a:lstStyle>
          <a:p>
            <a:r>
              <a:rPr lang="en-GB" dirty="0"/>
              <a:t>Content slide</a:t>
            </a:r>
          </a:p>
        </p:txBody>
      </p:sp>
      <p:sp>
        <p:nvSpPr>
          <p:cNvPr id="22" name="Text Placeholder 21">
            <a:extLst>
              <a:ext uri="{FF2B5EF4-FFF2-40B4-BE49-F238E27FC236}">
                <a16:creationId xmlns:a16="http://schemas.microsoft.com/office/drawing/2014/main" id="{FC74F899-DFDC-CD71-849B-11AD695CF977}"/>
              </a:ext>
            </a:extLst>
          </p:cNvPr>
          <p:cNvSpPr>
            <a:spLocks noGrp="1"/>
          </p:cNvSpPr>
          <p:nvPr>
            <p:ph type="body" sz="quarter" idx="28" hasCustomPrompt="1"/>
          </p:nvPr>
        </p:nvSpPr>
        <p:spPr>
          <a:xfrm>
            <a:off x="2891723" y="1813156"/>
            <a:ext cx="4002561" cy="3436711"/>
          </a:xfrm>
          <a:prstGeom prst="rect">
            <a:avLst/>
          </a:prstGeom>
        </p:spPr>
        <p:txBody>
          <a:bodyPr/>
          <a:lstStyle>
            <a:lvl1pPr marL="342900" indent="-342900">
              <a:lnSpc>
                <a:spcPct val="110000"/>
              </a:lnSpc>
              <a:buSzPct val="120000"/>
              <a:buFontTx/>
              <a:buBlip>
                <a:blip r:embed="rId3"/>
              </a:buBlip>
              <a:defRPr sz="1400"/>
            </a:lvl1pPr>
            <a:lvl2pPr marL="457200" indent="0">
              <a:buNone/>
              <a:defRPr/>
            </a:lvl2pPr>
            <a:lvl3pPr marL="914400" indent="0">
              <a:buNone/>
              <a:defRPr/>
            </a:lvl3pPr>
            <a:lvl4pPr marL="1371600" indent="0">
              <a:buNone/>
              <a:defRPr/>
            </a:lvl4pPr>
            <a:lvl5pPr marL="1828800" indent="0">
              <a:buNone/>
              <a:defRPr/>
            </a:lvl5pPr>
          </a:lstStyle>
          <a:p>
            <a:pPr lvl="0"/>
            <a:r>
              <a:rPr lang="en-GB" dirty="0"/>
              <a:t>Add copy here</a:t>
            </a:r>
          </a:p>
        </p:txBody>
      </p:sp>
      <p:sp>
        <p:nvSpPr>
          <p:cNvPr id="4" name="Picture Placeholder 17">
            <a:extLst>
              <a:ext uri="{FF2B5EF4-FFF2-40B4-BE49-F238E27FC236}">
                <a16:creationId xmlns:a16="http://schemas.microsoft.com/office/drawing/2014/main" id="{30DF85C9-3448-92CA-2064-A88C54A060FD}"/>
              </a:ext>
            </a:extLst>
          </p:cNvPr>
          <p:cNvSpPr>
            <a:spLocks noGrp="1"/>
          </p:cNvSpPr>
          <p:nvPr>
            <p:ph type="pic" sz="quarter" idx="25"/>
          </p:nvPr>
        </p:nvSpPr>
        <p:spPr>
          <a:xfrm>
            <a:off x="-11130" y="1809984"/>
            <a:ext cx="2357151" cy="3439884"/>
          </a:xfrm>
          <a:prstGeom prst="round1Rect">
            <a:avLst>
              <a:gd name="adj" fmla="val 50000"/>
            </a:avLst>
          </a:prstGeom>
          <a:solidFill>
            <a:srgbClr val="BFBFBF"/>
          </a:solidFill>
        </p:spPr>
        <p:txBody>
          <a:bodyPr wrap="square" lIns="360000" tIns="1620000" anchor="ctr" anchorCtr="0"/>
          <a:lstStyle>
            <a:lvl1pPr marL="0" indent="0" algn="ctr">
              <a:buNone/>
              <a:defRPr sz="16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a:t>
            </a:r>
          </a:p>
          <a:p>
            <a:endParaRPr lang="en-GB" dirty="0"/>
          </a:p>
        </p:txBody>
      </p:sp>
      <p:sp>
        <p:nvSpPr>
          <p:cNvPr id="17" name="Text Placeholder 21">
            <a:extLst>
              <a:ext uri="{FF2B5EF4-FFF2-40B4-BE49-F238E27FC236}">
                <a16:creationId xmlns:a16="http://schemas.microsoft.com/office/drawing/2014/main" id="{FDF915DB-481D-A8B5-9458-EB7673401FA5}"/>
              </a:ext>
            </a:extLst>
          </p:cNvPr>
          <p:cNvSpPr>
            <a:spLocks noGrp="1"/>
          </p:cNvSpPr>
          <p:nvPr>
            <p:ph type="body" sz="quarter" idx="29" hasCustomPrompt="1"/>
          </p:nvPr>
        </p:nvSpPr>
        <p:spPr>
          <a:xfrm>
            <a:off x="7309362" y="1813156"/>
            <a:ext cx="4002561" cy="3436711"/>
          </a:xfrm>
          <a:prstGeom prst="rect">
            <a:avLst/>
          </a:prstGeom>
        </p:spPr>
        <p:txBody>
          <a:bodyPr/>
          <a:lstStyle>
            <a:lvl1pPr marL="342900" indent="-342900">
              <a:lnSpc>
                <a:spcPct val="110000"/>
              </a:lnSpc>
              <a:buSzPct val="120000"/>
              <a:buFontTx/>
              <a:buBlip>
                <a:blip r:embed="rId3"/>
              </a:buBlip>
              <a:defRPr sz="1400"/>
            </a:lvl1pPr>
            <a:lvl2pPr marL="457200" indent="0">
              <a:buNone/>
              <a:defRPr/>
            </a:lvl2pPr>
            <a:lvl3pPr marL="914400" indent="0">
              <a:buNone/>
              <a:defRPr/>
            </a:lvl3pPr>
            <a:lvl4pPr marL="1371600" indent="0">
              <a:buNone/>
              <a:defRPr/>
            </a:lvl4pPr>
            <a:lvl5pPr marL="1828800" indent="0">
              <a:buNone/>
              <a:defRPr/>
            </a:lvl5pPr>
          </a:lstStyle>
          <a:p>
            <a:pPr lvl="0"/>
            <a:r>
              <a:rPr lang="en-GB" dirty="0"/>
              <a:t>Add copy here</a:t>
            </a:r>
          </a:p>
        </p:txBody>
      </p:sp>
      <p:pic>
        <p:nvPicPr>
          <p:cNvPr id="3" name="Picture 2" descr="The Open University Law School">
            <a:extLst>
              <a:ext uri="{FF2B5EF4-FFF2-40B4-BE49-F238E27FC236}">
                <a16:creationId xmlns:a16="http://schemas.microsoft.com/office/drawing/2014/main" id="{917201F2-87B3-F445-6F42-6A0010ADC2AB}"/>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275127140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ecorative Slide 3">
    <p:bg>
      <p:bgRef idx="1001">
        <a:schemeClr val="bg1"/>
      </p:bgRef>
    </p:bg>
    <p:spTree>
      <p:nvGrpSpPr>
        <p:cNvPr id="1" name=""/>
        <p:cNvGrpSpPr/>
        <p:nvPr/>
      </p:nvGrpSpPr>
      <p:grpSpPr>
        <a:xfrm>
          <a:off x="0" y="0"/>
          <a:ext cx="0" cy="0"/>
          <a:chOff x="0" y="0"/>
          <a:chExt cx="0" cy="0"/>
        </a:xfrm>
      </p:grpSpPr>
      <p:pic>
        <p:nvPicPr>
          <p:cNvPr id="2" name="Picture 1" descr="The Open University Logo">
            <a:extLst>
              <a:ext uri="{FF2B5EF4-FFF2-40B4-BE49-F238E27FC236}">
                <a16:creationId xmlns:a16="http://schemas.microsoft.com/office/drawing/2014/main" id="{06AC1C0C-3341-0694-EF72-A067099A106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grpSp>
        <p:nvGrpSpPr>
          <p:cNvPr id="7" name="Group 6">
            <a:extLst>
              <a:ext uri="{FF2B5EF4-FFF2-40B4-BE49-F238E27FC236}">
                <a16:creationId xmlns:a16="http://schemas.microsoft.com/office/drawing/2014/main" id="{81634F49-EC3C-993B-B07E-7A51EE5F2BB6}"/>
              </a:ext>
              <a:ext uri="{C183D7F6-B498-43B3-948B-1728B52AA6E4}">
                <adec:decorative xmlns:adec="http://schemas.microsoft.com/office/drawing/2017/decorative" val="1"/>
              </a:ext>
            </a:extLst>
          </p:cNvPr>
          <p:cNvGrpSpPr/>
          <p:nvPr userDrawn="1"/>
        </p:nvGrpSpPr>
        <p:grpSpPr>
          <a:xfrm>
            <a:off x="4182638" y="2217903"/>
            <a:ext cx="1018939" cy="509531"/>
            <a:chOff x="3299703" y="548246"/>
            <a:chExt cx="2024952" cy="1012596"/>
          </a:xfrm>
        </p:grpSpPr>
        <p:pic>
          <p:nvPicPr>
            <p:cNvPr id="8" name="Picture 7">
              <a:extLst>
                <a:ext uri="{FF2B5EF4-FFF2-40B4-BE49-F238E27FC236}">
                  <a16:creationId xmlns:a16="http://schemas.microsoft.com/office/drawing/2014/main" id="{CA886883-5B60-F0B6-9DF1-AA337482EB3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flipH="1">
              <a:off x="4312058" y="548245"/>
              <a:ext cx="1012596" cy="1012598"/>
            </a:xfrm>
            <a:prstGeom prst="rect">
              <a:avLst/>
            </a:prstGeom>
          </p:spPr>
        </p:pic>
        <p:pic>
          <p:nvPicPr>
            <p:cNvPr id="9" name="Picture 8">
              <a:extLst>
                <a:ext uri="{FF2B5EF4-FFF2-40B4-BE49-F238E27FC236}">
                  <a16:creationId xmlns:a16="http://schemas.microsoft.com/office/drawing/2014/main" id="{CE0A4E9E-C744-8737-47A1-31D9F6B49A2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flipH="1">
              <a:off x="3299704" y="548245"/>
              <a:ext cx="1012596" cy="1012598"/>
            </a:xfrm>
            <a:prstGeom prst="rect">
              <a:avLst/>
            </a:prstGeom>
          </p:spPr>
        </p:pic>
      </p:grpSp>
      <p:grpSp>
        <p:nvGrpSpPr>
          <p:cNvPr id="10" name="Group 9">
            <a:extLst>
              <a:ext uri="{FF2B5EF4-FFF2-40B4-BE49-F238E27FC236}">
                <a16:creationId xmlns:a16="http://schemas.microsoft.com/office/drawing/2014/main" id="{A8407D4C-61A0-AE4B-A80A-28E89A63FFD1}"/>
              </a:ext>
              <a:ext uri="{C183D7F6-B498-43B3-948B-1728B52AA6E4}">
                <adec:decorative xmlns:adec="http://schemas.microsoft.com/office/drawing/2017/decorative" val="1"/>
              </a:ext>
            </a:extLst>
          </p:cNvPr>
          <p:cNvGrpSpPr/>
          <p:nvPr userDrawn="1"/>
        </p:nvGrpSpPr>
        <p:grpSpPr>
          <a:xfrm rot="10800000">
            <a:off x="9714032" y="4389792"/>
            <a:ext cx="1018939" cy="509531"/>
            <a:chOff x="3299703" y="548246"/>
            <a:chExt cx="2024952" cy="1012596"/>
          </a:xfrm>
        </p:grpSpPr>
        <p:pic>
          <p:nvPicPr>
            <p:cNvPr id="11" name="Picture 10">
              <a:extLst>
                <a:ext uri="{FF2B5EF4-FFF2-40B4-BE49-F238E27FC236}">
                  <a16:creationId xmlns:a16="http://schemas.microsoft.com/office/drawing/2014/main" id="{B29561A4-D54A-875E-FEEF-5C30FFCE489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flipH="1">
              <a:off x="4312058" y="548245"/>
              <a:ext cx="1012596" cy="1012598"/>
            </a:xfrm>
            <a:prstGeom prst="rect">
              <a:avLst/>
            </a:prstGeom>
          </p:spPr>
        </p:pic>
        <p:pic>
          <p:nvPicPr>
            <p:cNvPr id="12" name="Picture 11">
              <a:extLst>
                <a:ext uri="{FF2B5EF4-FFF2-40B4-BE49-F238E27FC236}">
                  <a16:creationId xmlns:a16="http://schemas.microsoft.com/office/drawing/2014/main" id="{59D4AD2C-0D7A-29D3-78A0-AD82DDFB199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flipH="1">
              <a:off x="3299704" y="548245"/>
              <a:ext cx="1012596" cy="1012598"/>
            </a:xfrm>
            <a:prstGeom prst="rect">
              <a:avLst/>
            </a:prstGeom>
          </p:spPr>
        </p:pic>
      </p:grpSp>
      <p:sp>
        <p:nvSpPr>
          <p:cNvPr id="19" name="Picture Placeholder 17">
            <a:extLst>
              <a:ext uri="{FF2B5EF4-FFF2-40B4-BE49-F238E27FC236}">
                <a16:creationId xmlns:a16="http://schemas.microsoft.com/office/drawing/2014/main" id="{30DF85C9-3448-92CA-2064-A88C54A060FD}"/>
              </a:ext>
            </a:extLst>
          </p:cNvPr>
          <p:cNvSpPr>
            <a:spLocks noGrp="1"/>
          </p:cNvSpPr>
          <p:nvPr>
            <p:ph type="pic" sz="quarter" idx="25"/>
          </p:nvPr>
        </p:nvSpPr>
        <p:spPr>
          <a:xfrm>
            <a:off x="1238620" y="2131456"/>
            <a:ext cx="2671602" cy="2727499"/>
          </a:xfrm>
          <a:prstGeom prst="round1Rect">
            <a:avLst>
              <a:gd name="adj" fmla="val 50000"/>
            </a:avLst>
          </a:prstGeom>
          <a:solidFill>
            <a:srgbClr val="F2F2F2"/>
          </a:solidFill>
        </p:spPr>
        <p:txBody>
          <a:bodyPr wrap="square" lIns="360000" tIns="1620000" anchor="ctr" anchorCtr="0"/>
          <a:lstStyle>
            <a:lvl1pPr marL="0" indent="0" algn="ctr">
              <a:buNone/>
              <a:defRPr sz="16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a:t>
            </a:r>
          </a:p>
          <a:p>
            <a:endParaRPr lang="en-GB" dirty="0"/>
          </a:p>
        </p:txBody>
      </p:sp>
      <p:sp>
        <p:nvSpPr>
          <p:cNvPr id="25" name="Text Placeholder 24">
            <a:extLst>
              <a:ext uri="{FF2B5EF4-FFF2-40B4-BE49-F238E27FC236}">
                <a16:creationId xmlns:a16="http://schemas.microsoft.com/office/drawing/2014/main" id="{C18A9F87-616F-141A-191B-29E3450A4213}"/>
              </a:ext>
            </a:extLst>
          </p:cNvPr>
          <p:cNvSpPr>
            <a:spLocks noGrp="1"/>
          </p:cNvSpPr>
          <p:nvPr>
            <p:ph type="body" sz="quarter" idx="26" hasCustomPrompt="1"/>
          </p:nvPr>
        </p:nvSpPr>
        <p:spPr>
          <a:xfrm>
            <a:off x="4182638" y="4533649"/>
            <a:ext cx="1957424" cy="365674"/>
          </a:xfrm>
          <a:prstGeom prst="rect">
            <a:avLst/>
          </a:prstGeom>
        </p:spPr>
        <p:txBody>
          <a:bodyPr/>
          <a:lstStyle>
            <a:lvl1pPr marL="0" indent="0">
              <a:buNone/>
              <a:defRPr sz="2000" b="1"/>
            </a:lvl1pPr>
            <a:lvl2pPr>
              <a:defRPr sz="2000"/>
            </a:lvl2pPr>
            <a:lvl3pPr>
              <a:defRPr sz="2000"/>
            </a:lvl3pPr>
            <a:lvl4pPr>
              <a:defRPr sz="2000"/>
            </a:lvl4pPr>
            <a:lvl5pPr>
              <a:defRPr sz="2000"/>
            </a:lvl5pPr>
          </a:lstStyle>
          <a:p>
            <a:pPr lvl="0"/>
            <a:r>
              <a:rPr lang="en-GB" dirty="0"/>
              <a:t>Name here</a:t>
            </a:r>
          </a:p>
        </p:txBody>
      </p:sp>
      <p:sp>
        <p:nvSpPr>
          <p:cNvPr id="5" name="Text Placeholder 11">
            <a:extLst>
              <a:ext uri="{FF2B5EF4-FFF2-40B4-BE49-F238E27FC236}">
                <a16:creationId xmlns:a16="http://schemas.microsoft.com/office/drawing/2014/main" id="{FC24D163-1FFF-DA99-3A72-EEFE4B07DBA4}"/>
              </a:ext>
            </a:extLst>
          </p:cNvPr>
          <p:cNvSpPr>
            <a:spLocks noGrp="1"/>
          </p:cNvSpPr>
          <p:nvPr>
            <p:ph type="body" sz="quarter" idx="27"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6" name="Title 14">
            <a:extLst>
              <a:ext uri="{FF2B5EF4-FFF2-40B4-BE49-F238E27FC236}">
                <a16:creationId xmlns:a16="http://schemas.microsoft.com/office/drawing/2014/main" id="{E8CEFA25-4C31-2473-09EB-9527702EAA8A}"/>
              </a:ext>
            </a:extLst>
          </p:cNvPr>
          <p:cNvSpPr>
            <a:spLocks noGrp="1"/>
          </p:cNvSpPr>
          <p:nvPr>
            <p:ph type="title" hasCustomPrompt="1"/>
          </p:nvPr>
        </p:nvSpPr>
        <p:spPr>
          <a:xfrm>
            <a:off x="413913" y="459885"/>
            <a:ext cx="10766702" cy="439781"/>
          </a:xfrm>
          <a:prstGeom prst="rect">
            <a:avLst/>
          </a:prstGeom>
        </p:spPr>
        <p:txBody>
          <a:bodyPr/>
          <a:lstStyle>
            <a:lvl1pPr>
              <a:defRPr sz="3000"/>
            </a:lvl1pPr>
          </a:lstStyle>
          <a:p>
            <a:r>
              <a:rPr lang="en-GB" dirty="0"/>
              <a:t>Content slide</a:t>
            </a:r>
          </a:p>
        </p:txBody>
      </p:sp>
      <p:sp>
        <p:nvSpPr>
          <p:cNvPr id="22" name="Text Placeholder 21">
            <a:extLst>
              <a:ext uri="{FF2B5EF4-FFF2-40B4-BE49-F238E27FC236}">
                <a16:creationId xmlns:a16="http://schemas.microsoft.com/office/drawing/2014/main" id="{FC74F899-DFDC-CD71-849B-11AD695CF977}"/>
              </a:ext>
            </a:extLst>
          </p:cNvPr>
          <p:cNvSpPr>
            <a:spLocks noGrp="1"/>
          </p:cNvSpPr>
          <p:nvPr>
            <p:ph type="body" sz="quarter" idx="28" hasCustomPrompt="1"/>
          </p:nvPr>
        </p:nvSpPr>
        <p:spPr>
          <a:xfrm>
            <a:off x="4182947" y="2805638"/>
            <a:ext cx="6550024" cy="1508092"/>
          </a:xfrm>
          <a:prstGeom prst="rect">
            <a:avLst/>
          </a:prstGeom>
        </p:spPr>
        <p:txBody>
          <a:bodyPr/>
          <a:lstStyle>
            <a:lvl1pPr marL="0" indent="0">
              <a:lnSpc>
                <a:spcPct val="110000"/>
              </a:lnSpc>
              <a:buNone/>
              <a:defRPr sz="2200"/>
            </a:lvl1pPr>
            <a:lvl2pPr marL="457200" indent="0">
              <a:buNone/>
              <a:defRPr/>
            </a:lvl2pPr>
            <a:lvl3pPr marL="914400" indent="0">
              <a:buNone/>
              <a:defRPr/>
            </a:lvl3pPr>
            <a:lvl4pPr marL="1371600" indent="0">
              <a:buNone/>
              <a:defRPr/>
            </a:lvl4pPr>
            <a:lvl5pPr marL="1828800" indent="0">
              <a:buNone/>
              <a:defRPr/>
            </a:lvl5pPr>
          </a:lstStyle>
          <a:p>
            <a:pPr lvl="0"/>
            <a:r>
              <a:rPr lang="en-GB" dirty="0"/>
              <a:t>Quote here ipsum </a:t>
            </a:r>
            <a:r>
              <a:rPr lang="en-GB" dirty="0" err="1"/>
              <a:t>dolor</a:t>
            </a:r>
            <a:r>
              <a:rPr lang="en-GB" dirty="0"/>
              <a:t> sit </a:t>
            </a:r>
            <a:r>
              <a:rPr lang="en-GB" dirty="0" err="1"/>
              <a:t>amet</a:t>
            </a:r>
            <a:r>
              <a:rPr lang="en-GB" dirty="0"/>
              <a:t>, </a:t>
            </a:r>
            <a:r>
              <a:rPr lang="en-GB" dirty="0" err="1"/>
              <a:t>consecter</a:t>
            </a:r>
            <a:r>
              <a:rPr lang="en-GB" dirty="0"/>
              <a:t> </a:t>
            </a:r>
            <a:r>
              <a:rPr lang="en-GB" dirty="0" err="1"/>
              <a:t>adipiscing</a:t>
            </a:r>
            <a:r>
              <a:rPr lang="en-GB" dirty="0"/>
              <a:t> </a:t>
            </a:r>
            <a:r>
              <a:rPr lang="en-GB" dirty="0" err="1"/>
              <a:t>elit</a:t>
            </a:r>
            <a:r>
              <a:rPr lang="en-GB" dirty="0"/>
              <a:t>. Vestibulum </a:t>
            </a:r>
            <a:r>
              <a:rPr lang="en-GB" dirty="0" err="1"/>
              <a:t>tincidunt</a:t>
            </a:r>
            <a:r>
              <a:rPr lang="en-GB" dirty="0"/>
              <a:t> ex </a:t>
            </a:r>
            <a:r>
              <a:rPr lang="en-GB" dirty="0" err="1"/>
              <a:t>quam</a:t>
            </a:r>
            <a:r>
              <a:rPr lang="en-GB" dirty="0"/>
              <a:t>, </a:t>
            </a:r>
            <a:r>
              <a:rPr lang="en-GB" dirty="0" err="1"/>
              <a:t>egestas</a:t>
            </a:r>
            <a:r>
              <a:rPr lang="en-GB" dirty="0"/>
              <a:t> </a:t>
            </a:r>
            <a:r>
              <a:rPr lang="en-GB" dirty="0" err="1"/>
              <a:t>dolor</a:t>
            </a:r>
            <a:r>
              <a:rPr lang="en-GB" dirty="0"/>
              <a:t> </a:t>
            </a:r>
            <a:r>
              <a:rPr lang="en-GB" dirty="0" err="1"/>
              <a:t>ultrices</a:t>
            </a:r>
            <a:r>
              <a:rPr lang="en-GB" dirty="0"/>
              <a:t> in. </a:t>
            </a:r>
            <a:r>
              <a:rPr lang="en-GB" dirty="0" err="1"/>
              <a:t>Tincidunt</a:t>
            </a:r>
            <a:r>
              <a:rPr lang="en-GB" dirty="0"/>
              <a:t> Morbi </a:t>
            </a:r>
            <a:r>
              <a:rPr lang="en-GB" dirty="0" err="1"/>
              <a:t>rutrum</a:t>
            </a:r>
            <a:r>
              <a:rPr lang="en-GB" dirty="0"/>
              <a:t> </a:t>
            </a:r>
            <a:r>
              <a:rPr lang="en-GB" dirty="0" err="1"/>
              <a:t>dolar</a:t>
            </a:r>
            <a:r>
              <a:rPr lang="en-GB" dirty="0"/>
              <a:t> vaster linga.</a:t>
            </a:r>
          </a:p>
        </p:txBody>
      </p:sp>
      <p:pic>
        <p:nvPicPr>
          <p:cNvPr id="3" name="Picture 2" descr="The Open University Law School">
            <a:extLst>
              <a:ext uri="{FF2B5EF4-FFF2-40B4-BE49-F238E27FC236}">
                <a16:creationId xmlns:a16="http://schemas.microsoft.com/office/drawing/2014/main" id="{FF12E71E-532A-8D0A-22B0-17BFC508A172}"/>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219308560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corative Slide 4">
    <p:bg>
      <p:bgRef idx="1001">
        <a:schemeClr val="bg1"/>
      </p:bgRef>
    </p:bg>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F5BECD33-93DC-57E6-833F-CEE23ABD1ED9}"/>
              </a:ext>
            </a:extLst>
          </p:cNvPr>
          <p:cNvSpPr>
            <a:spLocks noGrp="1"/>
          </p:cNvSpPr>
          <p:nvPr>
            <p:ph type="pic" sz="quarter" idx="33"/>
          </p:nvPr>
        </p:nvSpPr>
        <p:spPr>
          <a:xfrm>
            <a:off x="528174" y="3659937"/>
            <a:ext cx="6977036" cy="1797672"/>
          </a:xfrm>
          <a:prstGeom prst="rect">
            <a:avLst/>
          </a:prstGeom>
          <a:solidFill>
            <a:srgbClr val="BFBFBF"/>
          </a:solidFill>
        </p:spPr>
        <p:txBody>
          <a:bodyPr wrap="none" lIns="180000" tIns="180000" rIns="180000" bIns="180000"/>
          <a:lstStyle>
            <a:lvl1pPr marL="0" indent="0">
              <a:buNone/>
              <a:defRPr sz="1400"/>
            </a:lvl1pPr>
          </a:lstStyle>
          <a:p>
            <a:r>
              <a:rPr lang="en-GB" dirty="0"/>
              <a:t>Click icon to add picture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9" name="Text Placeholder 14">
            <a:extLst>
              <a:ext uri="{FF2B5EF4-FFF2-40B4-BE49-F238E27FC236}">
                <a16:creationId xmlns:a16="http://schemas.microsoft.com/office/drawing/2014/main" id="{69212E03-6E6D-983D-37B1-729142E33531}"/>
              </a:ext>
            </a:extLst>
          </p:cNvPr>
          <p:cNvSpPr>
            <a:spLocks noGrp="1"/>
          </p:cNvSpPr>
          <p:nvPr>
            <p:ph type="body" sz="quarter" idx="26" hasCustomPrompt="1"/>
          </p:nvPr>
        </p:nvSpPr>
        <p:spPr>
          <a:xfrm>
            <a:off x="528173" y="1749337"/>
            <a:ext cx="3225387"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1</a:t>
            </a:r>
          </a:p>
        </p:txBody>
      </p:sp>
      <p:sp>
        <p:nvSpPr>
          <p:cNvPr id="21" name="Text Placeholder 14">
            <a:extLst>
              <a:ext uri="{FF2B5EF4-FFF2-40B4-BE49-F238E27FC236}">
                <a16:creationId xmlns:a16="http://schemas.microsoft.com/office/drawing/2014/main" id="{06FD0367-D63A-C2A5-29E4-DEECEDBCF175}"/>
              </a:ext>
            </a:extLst>
          </p:cNvPr>
          <p:cNvSpPr>
            <a:spLocks noGrp="1"/>
          </p:cNvSpPr>
          <p:nvPr>
            <p:ph type="body" sz="quarter" idx="27" hasCustomPrompt="1"/>
          </p:nvPr>
        </p:nvSpPr>
        <p:spPr>
          <a:xfrm>
            <a:off x="4279822" y="1749337"/>
            <a:ext cx="3225387"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1</a:t>
            </a:r>
          </a:p>
        </p:txBody>
      </p:sp>
      <p:sp>
        <p:nvSpPr>
          <p:cNvPr id="22" name="Text Placeholder 14">
            <a:extLst>
              <a:ext uri="{FF2B5EF4-FFF2-40B4-BE49-F238E27FC236}">
                <a16:creationId xmlns:a16="http://schemas.microsoft.com/office/drawing/2014/main" id="{2D50B576-6514-B09F-E7B9-D0C82EC1514B}"/>
              </a:ext>
            </a:extLst>
          </p:cNvPr>
          <p:cNvSpPr>
            <a:spLocks noGrp="1"/>
          </p:cNvSpPr>
          <p:nvPr>
            <p:ph type="body" sz="quarter" idx="28" hasCustomPrompt="1"/>
          </p:nvPr>
        </p:nvSpPr>
        <p:spPr>
          <a:xfrm>
            <a:off x="8031470" y="1749337"/>
            <a:ext cx="3244397"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1</a:t>
            </a:r>
          </a:p>
        </p:txBody>
      </p:sp>
      <p:sp>
        <p:nvSpPr>
          <p:cNvPr id="26" name="Text Placeholder 24">
            <a:extLst>
              <a:ext uri="{FF2B5EF4-FFF2-40B4-BE49-F238E27FC236}">
                <a16:creationId xmlns:a16="http://schemas.microsoft.com/office/drawing/2014/main" id="{D21132AE-13F7-3771-C040-FBFFF49AD4B2}"/>
              </a:ext>
            </a:extLst>
          </p:cNvPr>
          <p:cNvSpPr>
            <a:spLocks noGrp="1"/>
          </p:cNvSpPr>
          <p:nvPr>
            <p:ph type="body" sz="quarter" idx="29" hasCustomPrompt="1"/>
          </p:nvPr>
        </p:nvSpPr>
        <p:spPr>
          <a:xfrm>
            <a:off x="528174" y="2180822"/>
            <a:ext cx="3225387" cy="1209675"/>
          </a:xfrm>
          <a:prstGeom prst="round1Rect">
            <a:avLst>
              <a:gd name="adj" fmla="val 26680"/>
            </a:avLst>
          </a:prstGeom>
          <a:solidFill>
            <a:srgbClr val="FFECFF"/>
          </a:solidFill>
        </p:spPr>
        <p:txBody>
          <a:bodyPr lIns="180000" tIns="180000" rIns="180000" bIns="180000"/>
          <a:lstStyle>
            <a:lvl1pPr>
              <a:defRPr sz="1400">
                <a:solidFill>
                  <a:srgbClr val="060645"/>
                </a:solidFill>
              </a:defRPr>
            </a:lvl1pPr>
          </a:lstStyle>
          <a:p>
            <a:pPr lvl="0"/>
            <a:r>
              <a:rPr lang="en-GB" dirty="0"/>
              <a:t>Add copy here</a:t>
            </a:r>
          </a:p>
        </p:txBody>
      </p:sp>
      <p:sp>
        <p:nvSpPr>
          <p:cNvPr id="27" name="Text Placeholder 24">
            <a:extLst>
              <a:ext uri="{FF2B5EF4-FFF2-40B4-BE49-F238E27FC236}">
                <a16:creationId xmlns:a16="http://schemas.microsoft.com/office/drawing/2014/main" id="{FB57C228-3193-A226-3108-12819E94E333}"/>
              </a:ext>
            </a:extLst>
          </p:cNvPr>
          <p:cNvSpPr>
            <a:spLocks noGrp="1"/>
          </p:cNvSpPr>
          <p:nvPr>
            <p:ph type="body" sz="quarter" idx="30" hasCustomPrompt="1"/>
          </p:nvPr>
        </p:nvSpPr>
        <p:spPr>
          <a:xfrm>
            <a:off x="4279823" y="2180822"/>
            <a:ext cx="3225387" cy="1209675"/>
          </a:xfrm>
          <a:prstGeom prst="round1Rect">
            <a:avLst>
              <a:gd name="adj" fmla="val 26680"/>
            </a:avLst>
          </a:prstGeom>
          <a:solidFill>
            <a:srgbClr val="FFECFF"/>
          </a:solidFill>
        </p:spPr>
        <p:txBody>
          <a:bodyPr lIns="180000" tIns="180000" rIns="180000" bIns="180000"/>
          <a:lstStyle>
            <a:lvl1pPr>
              <a:defRPr sz="1400">
                <a:solidFill>
                  <a:srgbClr val="060645"/>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Add copy here</a:t>
            </a:r>
          </a:p>
          <a:p>
            <a:pPr lvl="0"/>
            <a:endParaRPr lang="en-GB" dirty="0"/>
          </a:p>
        </p:txBody>
      </p:sp>
      <p:sp>
        <p:nvSpPr>
          <p:cNvPr id="28" name="Text Placeholder 24">
            <a:extLst>
              <a:ext uri="{FF2B5EF4-FFF2-40B4-BE49-F238E27FC236}">
                <a16:creationId xmlns:a16="http://schemas.microsoft.com/office/drawing/2014/main" id="{9816A22B-9E99-64DF-B0F2-F24F34D9E516}"/>
              </a:ext>
            </a:extLst>
          </p:cNvPr>
          <p:cNvSpPr>
            <a:spLocks noGrp="1"/>
          </p:cNvSpPr>
          <p:nvPr>
            <p:ph type="body" sz="quarter" idx="31" hasCustomPrompt="1"/>
          </p:nvPr>
        </p:nvSpPr>
        <p:spPr>
          <a:xfrm>
            <a:off x="8031472" y="2180822"/>
            <a:ext cx="3225387" cy="3276786"/>
          </a:xfrm>
          <a:prstGeom prst="round1Rect">
            <a:avLst>
              <a:gd name="adj" fmla="val 26680"/>
            </a:avLst>
          </a:prstGeom>
          <a:solidFill>
            <a:srgbClr val="FFECFF"/>
          </a:solidFill>
        </p:spPr>
        <p:txBody>
          <a:bodyPr lIns="180000" tIns="180000" rIns="180000" bIns="180000"/>
          <a:lstStyle>
            <a:lvl1pPr>
              <a:defRPr sz="1400">
                <a:solidFill>
                  <a:srgbClr val="060645"/>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Add copy here</a:t>
            </a:r>
          </a:p>
          <a:p>
            <a:pPr lvl="0"/>
            <a:endParaRPr lang="en-GB" dirty="0"/>
          </a:p>
        </p:txBody>
      </p:sp>
      <p:pic>
        <p:nvPicPr>
          <p:cNvPr id="3" name="Picture 2" descr="The Open University Law School">
            <a:extLst>
              <a:ext uri="{FF2B5EF4-FFF2-40B4-BE49-F238E27FC236}">
                <a16:creationId xmlns:a16="http://schemas.microsoft.com/office/drawing/2014/main" id="{B8408DD6-60BD-0C34-5C72-C8BDC30DD5C8}"/>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12617089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corative Slide 5">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9" name="Text Placeholder 14">
            <a:extLst>
              <a:ext uri="{FF2B5EF4-FFF2-40B4-BE49-F238E27FC236}">
                <a16:creationId xmlns:a16="http://schemas.microsoft.com/office/drawing/2014/main" id="{69212E03-6E6D-983D-37B1-729142E33531}"/>
              </a:ext>
            </a:extLst>
          </p:cNvPr>
          <p:cNvSpPr>
            <a:spLocks noGrp="1"/>
          </p:cNvSpPr>
          <p:nvPr>
            <p:ph type="body" sz="quarter" idx="26" hasCustomPrompt="1"/>
          </p:nvPr>
        </p:nvSpPr>
        <p:spPr>
          <a:xfrm>
            <a:off x="528173" y="1749337"/>
            <a:ext cx="2295515"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1</a:t>
            </a:r>
          </a:p>
        </p:txBody>
      </p:sp>
      <p:sp>
        <p:nvSpPr>
          <p:cNvPr id="26" name="Text Placeholder 24">
            <a:extLst>
              <a:ext uri="{FF2B5EF4-FFF2-40B4-BE49-F238E27FC236}">
                <a16:creationId xmlns:a16="http://schemas.microsoft.com/office/drawing/2014/main" id="{D21132AE-13F7-3771-C040-FBFFF49AD4B2}"/>
              </a:ext>
            </a:extLst>
          </p:cNvPr>
          <p:cNvSpPr>
            <a:spLocks noGrp="1"/>
          </p:cNvSpPr>
          <p:nvPr>
            <p:ph type="body" sz="quarter" idx="29" hasCustomPrompt="1"/>
          </p:nvPr>
        </p:nvSpPr>
        <p:spPr>
          <a:xfrm>
            <a:off x="528175" y="2180822"/>
            <a:ext cx="2295514" cy="2671989"/>
          </a:xfrm>
          <a:prstGeom prst="round1Rect">
            <a:avLst>
              <a:gd name="adj" fmla="val 26680"/>
            </a:avLst>
          </a:prstGeom>
          <a:solidFill>
            <a:srgbClr val="D9FBFE"/>
          </a:solidFill>
        </p:spPr>
        <p:txBody>
          <a:bodyPr lIns="180000" tIns="180000" rIns="180000" bIns="180000"/>
          <a:lstStyle>
            <a:lvl1pPr>
              <a:defRPr sz="1400">
                <a:solidFill>
                  <a:srgbClr val="060645"/>
                </a:solidFill>
              </a:defRPr>
            </a:lvl1pPr>
          </a:lstStyle>
          <a:p>
            <a:pPr lvl="0"/>
            <a:r>
              <a:rPr lang="en-GB" dirty="0"/>
              <a:t>Add copy here</a:t>
            </a:r>
          </a:p>
        </p:txBody>
      </p:sp>
      <p:sp>
        <p:nvSpPr>
          <p:cNvPr id="4" name="Text Placeholder 14">
            <a:extLst>
              <a:ext uri="{FF2B5EF4-FFF2-40B4-BE49-F238E27FC236}">
                <a16:creationId xmlns:a16="http://schemas.microsoft.com/office/drawing/2014/main" id="{6DB114D3-17EE-71C8-E460-933CFBC97E5D}"/>
              </a:ext>
            </a:extLst>
          </p:cNvPr>
          <p:cNvSpPr>
            <a:spLocks noGrp="1"/>
          </p:cNvSpPr>
          <p:nvPr>
            <p:ph type="body" sz="quarter" idx="32" hasCustomPrompt="1"/>
          </p:nvPr>
        </p:nvSpPr>
        <p:spPr>
          <a:xfrm>
            <a:off x="3290900" y="1749337"/>
            <a:ext cx="2295515"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2</a:t>
            </a:r>
          </a:p>
        </p:txBody>
      </p:sp>
      <p:sp>
        <p:nvSpPr>
          <p:cNvPr id="5" name="Text Placeholder 24">
            <a:extLst>
              <a:ext uri="{FF2B5EF4-FFF2-40B4-BE49-F238E27FC236}">
                <a16:creationId xmlns:a16="http://schemas.microsoft.com/office/drawing/2014/main" id="{4B05B0EA-5A84-74EF-7224-15CA03C57087}"/>
              </a:ext>
            </a:extLst>
          </p:cNvPr>
          <p:cNvSpPr>
            <a:spLocks noGrp="1"/>
          </p:cNvSpPr>
          <p:nvPr>
            <p:ph type="body" sz="quarter" idx="33" hasCustomPrompt="1"/>
          </p:nvPr>
        </p:nvSpPr>
        <p:spPr>
          <a:xfrm>
            <a:off x="3290902" y="2180822"/>
            <a:ext cx="2295514" cy="2671989"/>
          </a:xfrm>
          <a:prstGeom prst="round1Rect">
            <a:avLst>
              <a:gd name="adj" fmla="val 26680"/>
            </a:avLst>
          </a:prstGeom>
          <a:solidFill>
            <a:srgbClr val="D9FBFE"/>
          </a:solidFill>
        </p:spPr>
        <p:txBody>
          <a:bodyPr lIns="180000" tIns="180000" rIns="180000" bIns="180000"/>
          <a:lstStyle>
            <a:lvl1pPr>
              <a:defRPr sz="1400">
                <a:solidFill>
                  <a:srgbClr val="060645"/>
                </a:solidFill>
              </a:defRPr>
            </a:lvl1pPr>
          </a:lstStyle>
          <a:p>
            <a:pPr lvl="0"/>
            <a:r>
              <a:rPr lang="en-GB" dirty="0"/>
              <a:t>Add copy here</a:t>
            </a:r>
          </a:p>
        </p:txBody>
      </p:sp>
      <p:sp>
        <p:nvSpPr>
          <p:cNvPr id="8" name="Text Placeholder 14">
            <a:extLst>
              <a:ext uri="{FF2B5EF4-FFF2-40B4-BE49-F238E27FC236}">
                <a16:creationId xmlns:a16="http://schemas.microsoft.com/office/drawing/2014/main" id="{8E96ECD4-3DA4-65FA-113C-9F21CDBAC91A}"/>
              </a:ext>
            </a:extLst>
          </p:cNvPr>
          <p:cNvSpPr>
            <a:spLocks noGrp="1"/>
          </p:cNvSpPr>
          <p:nvPr>
            <p:ph type="body" sz="quarter" idx="34" hasCustomPrompt="1"/>
          </p:nvPr>
        </p:nvSpPr>
        <p:spPr>
          <a:xfrm>
            <a:off x="6053625" y="1749337"/>
            <a:ext cx="2295515"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3</a:t>
            </a:r>
          </a:p>
        </p:txBody>
      </p:sp>
      <p:sp>
        <p:nvSpPr>
          <p:cNvPr id="9" name="Text Placeholder 24">
            <a:extLst>
              <a:ext uri="{FF2B5EF4-FFF2-40B4-BE49-F238E27FC236}">
                <a16:creationId xmlns:a16="http://schemas.microsoft.com/office/drawing/2014/main" id="{8793939D-6FA6-1CDF-B8ED-AD6A8375699B}"/>
              </a:ext>
            </a:extLst>
          </p:cNvPr>
          <p:cNvSpPr>
            <a:spLocks noGrp="1"/>
          </p:cNvSpPr>
          <p:nvPr>
            <p:ph type="body" sz="quarter" idx="35" hasCustomPrompt="1"/>
          </p:nvPr>
        </p:nvSpPr>
        <p:spPr>
          <a:xfrm>
            <a:off x="6053627" y="2180822"/>
            <a:ext cx="2295514" cy="2671989"/>
          </a:xfrm>
          <a:prstGeom prst="round1Rect">
            <a:avLst>
              <a:gd name="adj" fmla="val 26680"/>
            </a:avLst>
          </a:prstGeom>
          <a:solidFill>
            <a:srgbClr val="D9FBFE"/>
          </a:solidFill>
        </p:spPr>
        <p:txBody>
          <a:bodyPr lIns="180000" tIns="180000" rIns="180000" bIns="180000"/>
          <a:lstStyle>
            <a:lvl1pPr>
              <a:defRPr sz="1400">
                <a:solidFill>
                  <a:srgbClr val="060645"/>
                </a:solidFill>
              </a:defRPr>
            </a:lvl1pPr>
          </a:lstStyle>
          <a:p>
            <a:pPr lvl="0"/>
            <a:r>
              <a:rPr lang="en-GB" dirty="0"/>
              <a:t>Add copy here</a:t>
            </a:r>
          </a:p>
        </p:txBody>
      </p:sp>
      <p:sp>
        <p:nvSpPr>
          <p:cNvPr id="10" name="Text Placeholder 14">
            <a:extLst>
              <a:ext uri="{FF2B5EF4-FFF2-40B4-BE49-F238E27FC236}">
                <a16:creationId xmlns:a16="http://schemas.microsoft.com/office/drawing/2014/main" id="{3569D272-63E9-6949-0B45-168FB5EF1DCA}"/>
              </a:ext>
            </a:extLst>
          </p:cNvPr>
          <p:cNvSpPr>
            <a:spLocks noGrp="1"/>
          </p:cNvSpPr>
          <p:nvPr>
            <p:ph type="body" sz="quarter" idx="36" hasCustomPrompt="1"/>
          </p:nvPr>
        </p:nvSpPr>
        <p:spPr>
          <a:xfrm>
            <a:off x="8816348" y="1749337"/>
            <a:ext cx="2295515" cy="360590"/>
          </a:xfrm>
          <a:prstGeom prst="rect">
            <a:avLst/>
          </a:prstGeom>
        </p:spPr>
        <p:txBody>
          <a:bodyPr/>
          <a:lstStyle>
            <a:lvl1pPr marL="0" indent="0">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4</a:t>
            </a:r>
          </a:p>
        </p:txBody>
      </p:sp>
      <p:sp>
        <p:nvSpPr>
          <p:cNvPr id="11" name="Text Placeholder 24">
            <a:extLst>
              <a:ext uri="{FF2B5EF4-FFF2-40B4-BE49-F238E27FC236}">
                <a16:creationId xmlns:a16="http://schemas.microsoft.com/office/drawing/2014/main" id="{C5B3B38D-D9EE-6B5A-78E3-E73E2FD370B4}"/>
              </a:ext>
            </a:extLst>
          </p:cNvPr>
          <p:cNvSpPr>
            <a:spLocks noGrp="1"/>
          </p:cNvSpPr>
          <p:nvPr>
            <p:ph type="body" sz="quarter" idx="37" hasCustomPrompt="1"/>
          </p:nvPr>
        </p:nvSpPr>
        <p:spPr>
          <a:xfrm>
            <a:off x="8816350" y="2180822"/>
            <a:ext cx="2295514" cy="2671989"/>
          </a:xfrm>
          <a:prstGeom prst="round1Rect">
            <a:avLst>
              <a:gd name="adj" fmla="val 26680"/>
            </a:avLst>
          </a:prstGeom>
          <a:solidFill>
            <a:srgbClr val="D9FBFE"/>
          </a:solidFill>
        </p:spPr>
        <p:txBody>
          <a:bodyPr lIns="180000" tIns="180000" rIns="180000" bIns="180000"/>
          <a:lstStyle>
            <a:lvl1pPr>
              <a:defRPr sz="1400">
                <a:solidFill>
                  <a:srgbClr val="060645"/>
                </a:solidFill>
              </a:defRPr>
            </a:lvl1pPr>
          </a:lstStyle>
          <a:p>
            <a:pPr lvl="0"/>
            <a:r>
              <a:rPr lang="en-GB" dirty="0"/>
              <a:t>Add copy here</a:t>
            </a:r>
          </a:p>
        </p:txBody>
      </p:sp>
      <p:sp>
        <p:nvSpPr>
          <p:cNvPr id="17" name="Text Placeholder 14">
            <a:extLst>
              <a:ext uri="{FF2B5EF4-FFF2-40B4-BE49-F238E27FC236}">
                <a16:creationId xmlns:a16="http://schemas.microsoft.com/office/drawing/2014/main" id="{3B9A43D6-BB30-1662-3BB1-CC616F91FA9C}"/>
              </a:ext>
            </a:extLst>
          </p:cNvPr>
          <p:cNvSpPr>
            <a:spLocks noGrp="1"/>
          </p:cNvSpPr>
          <p:nvPr>
            <p:ph type="body" sz="quarter" idx="38" hasCustomPrompt="1"/>
          </p:nvPr>
        </p:nvSpPr>
        <p:spPr>
          <a:xfrm>
            <a:off x="528173" y="5006595"/>
            <a:ext cx="10583690" cy="584195"/>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pic>
        <p:nvPicPr>
          <p:cNvPr id="3" name="Picture 2" descr="The Open University Law School">
            <a:extLst>
              <a:ext uri="{FF2B5EF4-FFF2-40B4-BE49-F238E27FC236}">
                <a16:creationId xmlns:a16="http://schemas.microsoft.com/office/drawing/2014/main" id="{69F35404-8193-9938-E646-3C72EDBF7FE7}"/>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90521904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ecorative Slide 6">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0" name="Text Placeholder 14">
            <a:extLst>
              <a:ext uri="{FF2B5EF4-FFF2-40B4-BE49-F238E27FC236}">
                <a16:creationId xmlns:a16="http://schemas.microsoft.com/office/drawing/2014/main" id="{DE5DC8A6-37A4-8412-BFCD-AD3E1615754C}"/>
              </a:ext>
            </a:extLst>
          </p:cNvPr>
          <p:cNvSpPr>
            <a:spLocks noGrp="1"/>
          </p:cNvSpPr>
          <p:nvPr>
            <p:ph type="body" sz="quarter" idx="38" hasCustomPrompt="1"/>
          </p:nvPr>
        </p:nvSpPr>
        <p:spPr>
          <a:xfrm>
            <a:off x="446108" y="1964146"/>
            <a:ext cx="2921036" cy="3393162"/>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sp>
        <p:nvSpPr>
          <p:cNvPr id="38" name="Text Placeholder 24">
            <a:extLst>
              <a:ext uri="{FF2B5EF4-FFF2-40B4-BE49-F238E27FC236}">
                <a16:creationId xmlns:a16="http://schemas.microsoft.com/office/drawing/2014/main" id="{9816A22B-9E99-64DF-B0F2-F24F34D9E516}"/>
              </a:ext>
            </a:extLst>
          </p:cNvPr>
          <p:cNvSpPr>
            <a:spLocks noGrp="1"/>
          </p:cNvSpPr>
          <p:nvPr>
            <p:ph type="body" sz="quarter" idx="31" hasCustomPrompt="1"/>
          </p:nvPr>
        </p:nvSpPr>
        <p:spPr>
          <a:xfrm>
            <a:off x="3773715" y="1937451"/>
            <a:ext cx="2467430" cy="1377655"/>
          </a:xfrm>
          <a:prstGeom prst="roundRect">
            <a:avLst>
              <a:gd name="adj" fmla="val 8011"/>
            </a:avLst>
          </a:prstGeom>
          <a:solidFill>
            <a:srgbClr val="FFC3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9" name="Text Placeholder 24">
            <a:extLst>
              <a:ext uri="{FF2B5EF4-FFF2-40B4-BE49-F238E27FC236}">
                <a16:creationId xmlns:a16="http://schemas.microsoft.com/office/drawing/2014/main" id="{E92E4F06-DF41-8F3D-0C56-08F1C4D96A7D}"/>
              </a:ext>
            </a:extLst>
          </p:cNvPr>
          <p:cNvSpPr>
            <a:spLocks noGrp="1"/>
          </p:cNvSpPr>
          <p:nvPr>
            <p:ph type="body" sz="quarter" idx="39" hasCustomPrompt="1"/>
          </p:nvPr>
        </p:nvSpPr>
        <p:spPr>
          <a:xfrm>
            <a:off x="3773715" y="3412090"/>
            <a:ext cx="2467430" cy="1377655"/>
          </a:xfrm>
          <a:prstGeom prst="roundRect">
            <a:avLst>
              <a:gd name="adj" fmla="val 8011"/>
            </a:avLst>
          </a:prstGeom>
          <a:solidFill>
            <a:srgbClr val="FFE1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0" name="Text Placeholder 24">
            <a:extLst>
              <a:ext uri="{FF2B5EF4-FFF2-40B4-BE49-F238E27FC236}">
                <a16:creationId xmlns:a16="http://schemas.microsoft.com/office/drawing/2014/main" id="{BD1A8822-FE78-A171-7FCA-310DA9C832AF}"/>
              </a:ext>
            </a:extLst>
          </p:cNvPr>
          <p:cNvSpPr>
            <a:spLocks noGrp="1"/>
          </p:cNvSpPr>
          <p:nvPr>
            <p:ph type="body" sz="quarter" idx="40" hasCustomPrompt="1"/>
          </p:nvPr>
        </p:nvSpPr>
        <p:spPr>
          <a:xfrm>
            <a:off x="3773715" y="4886729"/>
            <a:ext cx="2467430" cy="1377655"/>
          </a:xfrm>
          <a:prstGeom prst="roundRect">
            <a:avLst>
              <a:gd name="adj" fmla="val 8011"/>
            </a:avLst>
          </a:prstGeom>
          <a:solidFill>
            <a:srgbClr val="FFC3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1" name="Text Placeholder 24">
            <a:extLst>
              <a:ext uri="{FF2B5EF4-FFF2-40B4-BE49-F238E27FC236}">
                <a16:creationId xmlns:a16="http://schemas.microsoft.com/office/drawing/2014/main" id="{96973207-9C09-25A7-7166-284647F902C8}"/>
              </a:ext>
            </a:extLst>
          </p:cNvPr>
          <p:cNvSpPr>
            <a:spLocks noGrp="1"/>
          </p:cNvSpPr>
          <p:nvPr>
            <p:ph type="body" sz="quarter" idx="41" hasCustomPrompt="1"/>
          </p:nvPr>
        </p:nvSpPr>
        <p:spPr>
          <a:xfrm>
            <a:off x="6357428" y="1937451"/>
            <a:ext cx="2467430" cy="1377655"/>
          </a:xfrm>
          <a:prstGeom prst="roundRect">
            <a:avLst>
              <a:gd name="adj" fmla="val 8011"/>
            </a:avLst>
          </a:prstGeom>
          <a:solidFill>
            <a:srgbClr val="FFE1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2" name="Text Placeholder 24">
            <a:extLst>
              <a:ext uri="{FF2B5EF4-FFF2-40B4-BE49-F238E27FC236}">
                <a16:creationId xmlns:a16="http://schemas.microsoft.com/office/drawing/2014/main" id="{15060AEA-5466-14E2-B14D-435030F034B1}"/>
              </a:ext>
            </a:extLst>
          </p:cNvPr>
          <p:cNvSpPr>
            <a:spLocks noGrp="1"/>
          </p:cNvSpPr>
          <p:nvPr>
            <p:ph type="body" sz="quarter" idx="42" hasCustomPrompt="1"/>
          </p:nvPr>
        </p:nvSpPr>
        <p:spPr>
          <a:xfrm>
            <a:off x="6357428" y="3412090"/>
            <a:ext cx="2467430" cy="1377655"/>
          </a:xfrm>
          <a:prstGeom prst="roundRect">
            <a:avLst>
              <a:gd name="adj" fmla="val 8011"/>
            </a:avLst>
          </a:prstGeom>
          <a:solidFill>
            <a:srgbClr val="FFC3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3" name="Text Placeholder 24">
            <a:extLst>
              <a:ext uri="{FF2B5EF4-FFF2-40B4-BE49-F238E27FC236}">
                <a16:creationId xmlns:a16="http://schemas.microsoft.com/office/drawing/2014/main" id="{E237139F-8F22-F429-3477-4D178A1D2785}"/>
              </a:ext>
            </a:extLst>
          </p:cNvPr>
          <p:cNvSpPr>
            <a:spLocks noGrp="1"/>
          </p:cNvSpPr>
          <p:nvPr>
            <p:ph type="body" sz="quarter" idx="43" hasCustomPrompt="1"/>
          </p:nvPr>
        </p:nvSpPr>
        <p:spPr>
          <a:xfrm>
            <a:off x="6357428" y="4886729"/>
            <a:ext cx="2467430" cy="1377655"/>
          </a:xfrm>
          <a:prstGeom prst="roundRect">
            <a:avLst>
              <a:gd name="adj" fmla="val 8011"/>
            </a:avLst>
          </a:prstGeom>
          <a:solidFill>
            <a:srgbClr val="FFE1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4" name="Text Placeholder 24">
            <a:extLst>
              <a:ext uri="{FF2B5EF4-FFF2-40B4-BE49-F238E27FC236}">
                <a16:creationId xmlns:a16="http://schemas.microsoft.com/office/drawing/2014/main" id="{1A886C6E-4A94-6787-4859-F6D75DCEFA79}"/>
              </a:ext>
            </a:extLst>
          </p:cNvPr>
          <p:cNvSpPr>
            <a:spLocks noGrp="1"/>
          </p:cNvSpPr>
          <p:nvPr>
            <p:ph type="body" sz="quarter" idx="44" hasCustomPrompt="1"/>
          </p:nvPr>
        </p:nvSpPr>
        <p:spPr>
          <a:xfrm>
            <a:off x="8914766" y="1937451"/>
            <a:ext cx="2467430" cy="1377655"/>
          </a:xfrm>
          <a:prstGeom prst="roundRect">
            <a:avLst>
              <a:gd name="adj" fmla="val 8011"/>
            </a:avLst>
          </a:prstGeom>
          <a:solidFill>
            <a:srgbClr val="FFC3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5" name="Text Placeholder 24">
            <a:extLst>
              <a:ext uri="{FF2B5EF4-FFF2-40B4-BE49-F238E27FC236}">
                <a16:creationId xmlns:a16="http://schemas.microsoft.com/office/drawing/2014/main" id="{97B58B7A-873E-128A-37AE-4AC8478E8CE6}"/>
              </a:ext>
            </a:extLst>
          </p:cNvPr>
          <p:cNvSpPr>
            <a:spLocks noGrp="1"/>
          </p:cNvSpPr>
          <p:nvPr>
            <p:ph type="body" sz="quarter" idx="45" hasCustomPrompt="1"/>
          </p:nvPr>
        </p:nvSpPr>
        <p:spPr>
          <a:xfrm>
            <a:off x="8914766" y="3412090"/>
            <a:ext cx="2467430" cy="1377655"/>
          </a:xfrm>
          <a:prstGeom prst="roundRect">
            <a:avLst>
              <a:gd name="adj" fmla="val 8011"/>
            </a:avLst>
          </a:prstGeom>
          <a:solidFill>
            <a:srgbClr val="FFE1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6" name="Text Placeholder 24">
            <a:extLst>
              <a:ext uri="{FF2B5EF4-FFF2-40B4-BE49-F238E27FC236}">
                <a16:creationId xmlns:a16="http://schemas.microsoft.com/office/drawing/2014/main" id="{7D84258A-6C40-968A-2860-E473E246B26C}"/>
              </a:ext>
            </a:extLst>
          </p:cNvPr>
          <p:cNvSpPr>
            <a:spLocks noGrp="1"/>
          </p:cNvSpPr>
          <p:nvPr>
            <p:ph type="body" sz="quarter" idx="46" hasCustomPrompt="1"/>
          </p:nvPr>
        </p:nvSpPr>
        <p:spPr>
          <a:xfrm>
            <a:off x="8914766" y="4886729"/>
            <a:ext cx="2467430" cy="1377655"/>
          </a:xfrm>
          <a:prstGeom prst="roundRect">
            <a:avLst>
              <a:gd name="adj" fmla="val 8011"/>
            </a:avLst>
          </a:prstGeom>
          <a:solidFill>
            <a:srgbClr val="FFC3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pic>
        <p:nvPicPr>
          <p:cNvPr id="3" name="Picture 2" descr="The Open University Law School">
            <a:extLst>
              <a:ext uri="{FF2B5EF4-FFF2-40B4-BE49-F238E27FC236}">
                <a16:creationId xmlns:a16="http://schemas.microsoft.com/office/drawing/2014/main" id="{117F516F-0938-7000-9126-B6FE8139788F}"/>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139255639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ecorative Slide 7">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0" name="Text Placeholder 14">
            <a:extLst>
              <a:ext uri="{FF2B5EF4-FFF2-40B4-BE49-F238E27FC236}">
                <a16:creationId xmlns:a16="http://schemas.microsoft.com/office/drawing/2014/main" id="{DE5DC8A6-37A4-8412-BFCD-AD3E1615754C}"/>
              </a:ext>
            </a:extLst>
          </p:cNvPr>
          <p:cNvSpPr>
            <a:spLocks noGrp="1"/>
          </p:cNvSpPr>
          <p:nvPr>
            <p:ph type="body" sz="quarter" idx="38" hasCustomPrompt="1"/>
          </p:nvPr>
        </p:nvSpPr>
        <p:spPr>
          <a:xfrm>
            <a:off x="446108" y="1964146"/>
            <a:ext cx="2921036" cy="2005151"/>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sp>
        <p:nvSpPr>
          <p:cNvPr id="32" name="Text Placeholder 24">
            <a:extLst>
              <a:ext uri="{FF2B5EF4-FFF2-40B4-BE49-F238E27FC236}">
                <a16:creationId xmlns:a16="http://schemas.microsoft.com/office/drawing/2014/main" id="{9816A22B-9E99-64DF-B0F2-F24F34D9E516}"/>
              </a:ext>
            </a:extLst>
          </p:cNvPr>
          <p:cNvSpPr>
            <a:spLocks noGrp="1"/>
          </p:cNvSpPr>
          <p:nvPr>
            <p:ph type="body" sz="quarter" idx="31" hasCustomPrompt="1"/>
          </p:nvPr>
        </p:nvSpPr>
        <p:spPr>
          <a:xfrm>
            <a:off x="3773715" y="2303211"/>
            <a:ext cx="2467430" cy="913902"/>
          </a:xfrm>
          <a:prstGeom prst="roundRect">
            <a:avLst>
              <a:gd name="adj" fmla="val 8011"/>
            </a:avLst>
          </a:prstGeom>
          <a:solidFill>
            <a:srgbClr val="66EEFA"/>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3" name="Text Placeholder 24">
            <a:extLst>
              <a:ext uri="{FF2B5EF4-FFF2-40B4-BE49-F238E27FC236}">
                <a16:creationId xmlns:a16="http://schemas.microsoft.com/office/drawing/2014/main" id="{96973207-9C09-25A7-7166-284647F902C8}"/>
              </a:ext>
            </a:extLst>
          </p:cNvPr>
          <p:cNvSpPr>
            <a:spLocks noGrp="1"/>
          </p:cNvSpPr>
          <p:nvPr>
            <p:ph type="body" sz="quarter" idx="41" hasCustomPrompt="1"/>
          </p:nvPr>
        </p:nvSpPr>
        <p:spPr>
          <a:xfrm>
            <a:off x="6357428" y="2303211"/>
            <a:ext cx="2467430" cy="913902"/>
          </a:xfrm>
          <a:prstGeom prst="roundRect">
            <a:avLst>
              <a:gd name="adj" fmla="val 8011"/>
            </a:avLst>
          </a:prstGeom>
          <a:solidFill>
            <a:srgbClr val="66EEFA"/>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4" name="Text Placeholder 24">
            <a:extLst>
              <a:ext uri="{FF2B5EF4-FFF2-40B4-BE49-F238E27FC236}">
                <a16:creationId xmlns:a16="http://schemas.microsoft.com/office/drawing/2014/main" id="{1A886C6E-4A94-6787-4859-F6D75DCEFA79}"/>
              </a:ext>
            </a:extLst>
          </p:cNvPr>
          <p:cNvSpPr>
            <a:spLocks noGrp="1"/>
          </p:cNvSpPr>
          <p:nvPr>
            <p:ph type="body" sz="quarter" idx="44" hasCustomPrompt="1"/>
          </p:nvPr>
        </p:nvSpPr>
        <p:spPr>
          <a:xfrm>
            <a:off x="8914766" y="2303211"/>
            <a:ext cx="2467430" cy="913902"/>
          </a:xfrm>
          <a:prstGeom prst="roundRect">
            <a:avLst>
              <a:gd name="adj" fmla="val 8011"/>
            </a:avLst>
          </a:prstGeom>
          <a:solidFill>
            <a:srgbClr val="66EEFA"/>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5" name="Text Placeholder 24">
            <a:extLst>
              <a:ext uri="{FF2B5EF4-FFF2-40B4-BE49-F238E27FC236}">
                <a16:creationId xmlns:a16="http://schemas.microsoft.com/office/drawing/2014/main" id="{42FC37EB-FBB1-F273-41B8-260B0F399C0B}"/>
              </a:ext>
            </a:extLst>
          </p:cNvPr>
          <p:cNvSpPr>
            <a:spLocks noGrp="1"/>
          </p:cNvSpPr>
          <p:nvPr>
            <p:ph type="body" sz="quarter" idx="45" hasCustomPrompt="1"/>
          </p:nvPr>
        </p:nvSpPr>
        <p:spPr>
          <a:xfrm>
            <a:off x="3773715" y="3321922"/>
            <a:ext cx="2467430" cy="913902"/>
          </a:xfrm>
          <a:prstGeom prst="roundRect">
            <a:avLst>
              <a:gd name="adj" fmla="val 8011"/>
            </a:avLst>
          </a:prstGeom>
          <a:solidFill>
            <a:srgbClr val="FFC5BB"/>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6" name="Text Placeholder 24">
            <a:extLst>
              <a:ext uri="{FF2B5EF4-FFF2-40B4-BE49-F238E27FC236}">
                <a16:creationId xmlns:a16="http://schemas.microsoft.com/office/drawing/2014/main" id="{DF692279-B2B6-5474-E36D-DC12D20E6357}"/>
              </a:ext>
            </a:extLst>
          </p:cNvPr>
          <p:cNvSpPr>
            <a:spLocks noGrp="1"/>
          </p:cNvSpPr>
          <p:nvPr>
            <p:ph type="body" sz="quarter" idx="46" hasCustomPrompt="1"/>
          </p:nvPr>
        </p:nvSpPr>
        <p:spPr>
          <a:xfrm>
            <a:off x="6357428" y="3321922"/>
            <a:ext cx="2467430" cy="913902"/>
          </a:xfrm>
          <a:prstGeom prst="roundRect">
            <a:avLst>
              <a:gd name="adj" fmla="val 8011"/>
            </a:avLst>
          </a:prstGeom>
          <a:solidFill>
            <a:srgbClr val="FFC5BB"/>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37" name="Text Placeholder 24">
            <a:extLst>
              <a:ext uri="{FF2B5EF4-FFF2-40B4-BE49-F238E27FC236}">
                <a16:creationId xmlns:a16="http://schemas.microsoft.com/office/drawing/2014/main" id="{8295560A-21E4-F7FD-A731-3B16D8C949F9}"/>
              </a:ext>
            </a:extLst>
          </p:cNvPr>
          <p:cNvSpPr>
            <a:spLocks noGrp="1"/>
          </p:cNvSpPr>
          <p:nvPr>
            <p:ph type="body" sz="quarter" idx="47" hasCustomPrompt="1"/>
          </p:nvPr>
        </p:nvSpPr>
        <p:spPr>
          <a:xfrm>
            <a:off x="8914766" y="3321922"/>
            <a:ext cx="2467430" cy="913902"/>
          </a:xfrm>
          <a:prstGeom prst="roundRect">
            <a:avLst>
              <a:gd name="adj" fmla="val 8011"/>
            </a:avLst>
          </a:prstGeom>
          <a:solidFill>
            <a:srgbClr val="FFC5BB"/>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49" name="Text Placeholder 24">
            <a:extLst>
              <a:ext uri="{FF2B5EF4-FFF2-40B4-BE49-F238E27FC236}">
                <a16:creationId xmlns:a16="http://schemas.microsoft.com/office/drawing/2014/main" id="{CFDAAF90-5E05-C114-169C-B9C23100DC2C}"/>
              </a:ext>
            </a:extLst>
          </p:cNvPr>
          <p:cNvSpPr>
            <a:spLocks noGrp="1"/>
          </p:cNvSpPr>
          <p:nvPr>
            <p:ph type="body" sz="quarter" idx="48" hasCustomPrompt="1"/>
          </p:nvPr>
        </p:nvSpPr>
        <p:spPr>
          <a:xfrm>
            <a:off x="3773715" y="4343444"/>
            <a:ext cx="2467430" cy="913902"/>
          </a:xfrm>
          <a:prstGeom prst="roundRect">
            <a:avLst>
              <a:gd name="adj" fmla="val 8011"/>
            </a:avLst>
          </a:prstGeom>
          <a:solidFill>
            <a:srgbClr val="FFB4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50" name="Text Placeholder 24">
            <a:extLst>
              <a:ext uri="{FF2B5EF4-FFF2-40B4-BE49-F238E27FC236}">
                <a16:creationId xmlns:a16="http://schemas.microsoft.com/office/drawing/2014/main" id="{42F6707E-CB42-BC48-45D5-87E73FB6B877}"/>
              </a:ext>
            </a:extLst>
          </p:cNvPr>
          <p:cNvSpPr>
            <a:spLocks noGrp="1"/>
          </p:cNvSpPr>
          <p:nvPr>
            <p:ph type="body" sz="quarter" idx="49" hasCustomPrompt="1"/>
          </p:nvPr>
        </p:nvSpPr>
        <p:spPr>
          <a:xfrm>
            <a:off x="6357428" y="4343444"/>
            <a:ext cx="2467430" cy="913902"/>
          </a:xfrm>
          <a:prstGeom prst="roundRect">
            <a:avLst>
              <a:gd name="adj" fmla="val 8011"/>
            </a:avLst>
          </a:prstGeom>
          <a:solidFill>
            <a:srgbClr val="FFB4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51" name="Text Placeholder 24">
            <a:extLst>
              <a:ext uri="{FF2B5EF4-FFF2-40B4-BE49-F238E27FC236}">
                <a16:creationId xmlns:a16="http://schemas.microsoft.com/office/drawing/2014/main" id="{ACDCA3F5-7F9E-6D77-8272-0ED6B641EE4C}"/>
              </a:ext>
            </a:extLst>
          </p:cNvPr>
          <p:cNvSpPr>
            <a:spLocks noGrp="1"/>
          </p:cNvSpPr>
          <p:nvPr>
            <p:ph type="body" sz="quarter" idx="50" hasCustomPrompt="1"/>
          </p:nvPr>
        </p:nvSpPr>
        <p:spPr>
          <a:xfrm>
            <a:off x="8914766" y="4343444"/>
            <a:ext cx="2467430" cy="913902"/>
          </a:xfrm>
          <a:prstGeom prst="roundRect">
            <a:avLst>
              <a:gd name="adj" fmla="val 8011"/>
            </a:avLst>
          </a:prstGeom>
          <a:solidFill>
            <a:srgbClr val="FFB4FF"/>
          </a:solidFill>
        </p:spPr>
        <p:txBody>
          <a:bodyPr lIns="180000" tIns="180000" rIns="180000" bIns="180000" anchor="ctr" anchorCtr="0"/>
          <a:lstStyle>
            <a:lvl1pPr marL="0" indent="0" algn="ctr">
              <a:buNone/>
              <a:defRPr sz="1400">
                <a:solidFill>
                  <a:srgbClr val="060645"/>
                </a:solidFill>
              </a:defRPr>
            </a:lvl1pPr>
          </a:lstStyle>
          <a:p>
            <a:pPr lvl="0"/>
            <a:r>
              <a:rPr lang="en-GB" dirty="0"/>
              <a:t>Add copy and/or picture here</a:t>
            </a:r>
          </a:p>
        </p:txBody>
      </p:sp>
      <p:sp>
        <p:nvSpPr>
          <p:cNvPr id="52" name="Text Placeholder 14">
            <a:extLst>
              <a:ext uri="{FF2B5EF4-FFF2-40B4-BE49-F238E27FC236}">
                <a16:creationId xmlns:a16="http://schemas.microsoft.com/office/drawing/2014/main" id="{9D1FB627-0055-AE7F-0A5C-B4039416A99B}"/>
              </a:ext>
            </a:extLst>
          </p:cNvPr>
          <p:cNvSpPr>
            <a:spLocks noGrp="1"/>
          </p:cNvSpPr>
          <p:nvPr>
            <p:ph type="body" sz="quarter" idx="26" hasCustomPrompt="1"/>
          </p:nvPr>
        </p:nvSpPr>
        <p:spPr>
          <a:xfrm>
            <a:off x="3773715" y="1835001"/>
            <a:ext cx="2467429" cy="360590"/>
          </a:xfrm>
          <a:prstGeom prst="rect">
            <a:avLst/>
          </a:prstGeom>
        </p:spPr>
        <p:txBody>
          <a:bodyPr/>
          <a:lstStyle>
            <a:lvl1pPr marL="0" indent="0" algn="ctr">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1</a:t>
            </a:r>
          </a:p>
        </p:txBody>
      </p:sp>
      <p:sp>
        <p:nvSpPr>
          <p:cNvPr id="53" name="Text Placeholder 14">
            <a:extLst>
              <a:ext uri="{FF2B5EF4-FFF2-40B4-BE49-F238E27FC236}">
                <a16:creationId xmlns:a16="http://schemas.microsoft.com/office/drawing/2014/main" id="{0D6F8B7B-E399-01C6-F101-8120A621B1B4}"/>
              </a:ext>
            </a:extLst>
          </p:cNvPr>
          <p:cNvSpPr>
            <a:spLocks noGrp="1"/>
          </p:cNvSpPr>
          <p:nvPr>
            <p:ph type="body" sz="quarter" idx="32" hasCustomPrompt="1"/>
          </p:nvPr>
        </p:nvSpPr>
        <p:spPr>
          <a:xfrm>
            <a:off x="6357429" y="1835001"/>
            <a:ext cx="2467429" cy="360590"/>
          </a:xfrm>
          <a:prstGeom prst="rect">
            <a:avLst/>
          </a:prstGeom>
        </p:spPr>
        <p:txBody>
          <a:bodyPr/>
          <a:lstStyle>
            <a:lvl1pPr marL="0" indent="0" algn="ctr">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2</a:t>
            </a:r>
          </a:p>
        </p:txBody>
      </p:sp>
      <p:sp>
        <p:nvSpPr>
          <p:cNvPr id="54" name="Text Placeholder 14">
            <a:extLst>
              <a:ext uri="{FF2B5EF4-FFF2-40B4-BE49-F238E27FC236}">
                <a16:creationId xmlns:a16="http://schemas.microsoft.com/office/drawing/2014/main" id="{0EA476BC-018B-DE64-E423-F6EBE682FF04}"/>
              </a:ext>
            </a:extLst>
          </p:cNvPr>
          <p:cNvSpPr>
            <a:spLocks noGrp="1"/>
          </p:cNvSpPr>
          <p:nvPr>
            <p:ph type="body" sz="quarter" idx="34" hasCustomPrompt="1"/>
          </p:nvPr>
        </p:nvSpPr>
        <p:spPr>
          <a:xfrm>
            <a:off x="8914766" y="1835001"/>
            <a:ext cx="2467429" cy="360590"/>
          </a:xfrm>
          <a:prstGeom prst="rect">
            <a:avLst/>
          </a:prstGeom>
        </p:spPr>
        <p:txBody>
          <a:bodyPr/>
          <a:lstStyle>
            <a:lvl1pPr marL="0" indent="0" algn="ctr">
              <a:buNone/>
              <a:defRPr sz="1600" b="1">
                <a:solidFill>
                  <a:srgbClr val="060645"/>
                </a:solidFill>
                <a:latin typeface="Poppins" panose="00000500000000000000" pitchFamily="2" charset="0"/>
                <a:cs typeface="Poppins" panose="00000500000000000000" pitchFamily="2" charset="0"/>
              </a:defRPr>
            </a:lvl1pPr>
          </a:lstStyle>
          <a:p>
            <a:pPr lvl="0"/>
            <a:r>
              <a:rPr lang="en-GB" dirty="0"/>
              <a:t>Title 3</a:t>
            </a:r>
          </a:p>
        </p:txBody>
      </p:sp>
      <p:sp>
        <p:nvSpPr>
          <p:cNvPr id="55" name="Text Placeholder 14">
            <a:extLst>
              <a:ext uri="{FF2B5EF4-FFF2-40B4-BE49-F238E27FC236}">
                <a16:creationId xmlns:a16="http://schemas.microsoft.com/office/drawing/2014/main" id="{4EE83D91-4EE6-6A04-962B-D60A9E2A376E}"/>
              </a:ext>
            </a:extLst>
          </p:cNvPr>
          <p:cNvSpPr>
            <a:spLocks noGrp="1"/>
          </p:cNvSpPr>
          <p:nvPr>
            <p:ph type="body" sz="quarter" idx="51" hasCustomPrompt="1"/>
          </p:nvPr>
        </p:nvSpPr>
        <p:spPr>
          <a:xfrm>
            <a:off x="3759105" y="5383038"/>
            <a:ext cx="7623089" cy="748822"/>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pic>
        <p:nvPicPr>
          <p:cNvPr id="3" name="Picture 2" descr="The Open University Law School">
            <a:extLst>
              <a:ext uri="{FF2B5EF4-FFF2-40B4-BE49-F238E27FC236}">
                <a16:creationId xmlns:a16="http://schemas.microsoft.com/office/drawing/2014/main" id="{6557A9B5-AA15-38A9-42D1-4A1FF690120E}"/>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428817602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ecorative Slide 8">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header</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0" name="Text Placeholder 14">
            <a:extLst>
              <a:ext uri="{FF2B5EF4-FFF2-40B4-BE49-F238E27FC236}">
                <a16:creationId xmlns:a16="http://schemas.microsoft.com/office/drawing/2014/main" id="{DE5DC8A6-37A4-8412-BFCD-AD3E1615754C}"/>
              </a:ext>
            </a:extLst>
          </p:cNvPr>
          <p:cNvSpPr>
            <a:spLocks noGrp="1"/>
          </p:cNvSpPr>
          <p:nvPr>
            <p:ph type="body" sz="quarter" idx="38" hasCustomPrompt="1"/>
          </p:nvPr>
        </p:nvSpPr>
        <p:spPr>
          <a:xfrm>
            <a:off x="484208" y="1842671"/>
            <a:ext cx="10950196" cy="363941"/>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sp>
        <p:nvSpPr>
          <p:cNvPr id="25" name="Text Placeholder 24">
            <a:extLst>
              <a:ext uri="{FF2B5EF4-FFF2-40B4-BE49-F238E27FC236}">
                <a16:creationId xmlns:a16="http://schemas.microsoft.com/office/drawing/2014/main" id="{9816A22B-9E99-64DF-B0F2-F24F34D9E516}"/>
              </a:ext>
            </a:extLst>
          </p:cNvPr>
          <p:cNvSpPr>
            <a:spLocks noGrp="1"/>
          </p:cNvSpPr>
          <p:nvPr>
            <p:ph type="body" sz="quarter" idx="31" hasCustomPrompt="1"/>
          </p:nvPr>
        </p:nvSpPr>
        <p:spPr>
          <a:xfrm>
            <a:off x="484208" y="2303210"/>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26" name="Text Placeholder 24">
            <a:extLst>
              <a:ext uri="{FF2B5EF4-FFF2-40B4-BE49-F238E27FC236}">
                <a16:creationId xmlns:a16="http://schemas.microsoft.com/office/drawing/2014/main" id="{72329E19-A530-2349-BD36-B3E5499FF8BB}"/>
              </a:ext>
            </a:extLst>
          </p:cNvPr>
          <p:cNvSpPr>
            <a:spLocks noGrp="1"/>
          </p:cNvSpPr>
          <p:nvPr>
            <p:ph type="body" sz="quarter" idx="52" hasCustomPrompt="1"/>
          </p:nvPr>
        </p:nvSpPr>
        <p:spPr>
          <a:xfrm>
            <a:off x="484208" y="3741894"/>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27" name="Text Placeholder 24">
            <a:extLst>
              <a:ext uri="{FF2B5EF4-FFF2-40B4-BE49-F238E27FC236}">
                <a16:creationId xmlns:a16="http://schemas.microsoft.com/office/drawing/2014/main" id="{F5147358-4C99-24E9-BC4C-1DD38E5E9E33}"/>
              </a:ext>
            </a:extLst>
          </p:cNvPr>
          <p:cNvSpPr>
            <a:spLocks noGrp="1"/>
          </p:cNvSpPr>
          <p:nvPr>
            <p:ph type="body" sz="quarter" idx="53" hasCustomPrompt="1"/>
          </p:nvPr>
        </p:nvSpPr>
        <p:spPr>
          <a:xfrm>
            <a:off x="4164588" y="2303210"/>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28" name="Text Placeholder 24">
            <a:extLst>
              <a:ext uri="{FF2B5EF4-FFF2-40B4-BE49-F238E27FC236}">
                <a16:creationId xmlns:a16="http://schemas.microsoft.com/office/drawing/2014/main" id="{F22FCE3D-CD21-7DF4-CF87-E0867284D8A2}"/>
              </a:ext>
            </a:extLst>
          </p:cNvPr>
          <p:cNvSpPr>
            <a:spLocks noGrp="1"/>
          </p:cNvSpPr>
          <p:nvPr>
            <p:ph type="body" sz="quarter" idx="54" hasCustomPrompt="1"/>
          </p:nvPr>
        </p:nvSpPr>
        <p:spPr>
          <a:xfrm>
            <a:off x="4164588" y="3741894"/>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29" name="Text Placeholder 24">
            <a:extLst>
              <a:ext uri="{FF2B5EF4-FFF2-40B4-BE49-F238E27FC236}">
                <a16:creationId xmlns:a16="http://schemas.microsoft.com/office/drawing/2014/main" id="{C6A43708-1985-FDD9-E1F6-910B903A22FF}"/>
              </a:ext>
            </a:extLst>
          </p:cNvPr>
          <p:cNvSpPr>
            <a:spLocks noGrp="1"/>
          </p:cNvSpPr>
          <p:nvPr>
            <p:ph type="body" sz="quarter" idx="55" hasCustomPrompt="1"/>
          </p:nvPr>
        </p:nvSpPr>
        <p:spPr>
          <a:xfrm>
            <a:off x="7883705" y="2303210"/>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30" name="Text Placeholder 24">
            <a:extLst>
              <a:ext uri="{FF2B5EF4-FFF2-40B4-BE49-F238E27FC236}">
                <a16:creationId xmlns:a16="http://schemas.microsoft.com/office/drawing/2014/main" id="{86AF32CD-5B89-DE06-8FA3-DBBE1F4D554A}"/>
              </a:ext>
            </a:extLst>
          </p:cNvPr>
          <p:cNvSpPr>
            <a:spLocks noGrp="1"/>
          </p:cNvSpPr>
          <p:nvPr>
            <p:ph type="body" sz="quarter" idx="56" hasCustomPrompt="1"/>
          </p:nvPr>
        </p:nvSpPr>
        <p:spPr>
          <a:xfrm>
            <a:off x="7883705" y="3741894"/>
            <a:ext cx="3567092" cy="1303949"/>
          </a:xfrm>
          <a:prstGeom prst="roundRect">
            <a:avLst>
              <a:gd name="adj" fmla="val 8011"/>
            </a:avLst>
          </a:prstGeom>
          <a:solidFill>
            <a:srgbClr val="C2F8FD"/>
          </a:solidFill>
        </p:spPr>
        <p:txBody>
          <a:bodyPr lIns="180000" tIns="180000" rIns="180000" bIns="180000" anchor="ctr" anchorCtr="0"/>
          <a:lstStyle>
            <a:lvl1pPr marL="0" indent="0" algn="ctr">
              <a:buNone/>
              <a:defRPr sz="1400">
                <a:solidFill>
                  <a:srgbClr val="060645"/>
                </a:solidFill>
              </a:defRPr>
            </a:lvl1pPr>
          </a:lstStyle>
          <a:p>
            <a:pPr lvl="0"/>
            <a:r>
              <a:rPr lang="en-GB" dirty="0"/>
              <a:t>Add copy here</a:t>
            </a:r>
          </a:p>
        </p:txBody>
      </p:sp>
      <p:sp>
        <p:nvSpPr>
          <p:cNvPr id="39" name="Text Placeholder 24">
            <a:extLst>
              <a:ext uri="{FF2B5EF4-FFF2-40B4-BE49-F238E27FC236}">
                <a16:creationId xmlns:a16="http://schemas.microsoft.com/office/drawing/2014/main" id="{3A457D0A-6CA9-DE46-24DD-D0A77F3784D0}"/>
              </a:ext>
            </a:extLst>
          </p:cNvPr>
          <p:cNvSpPr>
            <a:spLocks noGrp="1"/>
          </p:cNvSpPr>
          <p:nvPr>
            <p:ph type="body" sz="quarter" idx="57" hasCustomPrompt="1"/>
          </p:nvPr>
        </p:nvSpPr>
        <p:spPr>
          <a:xfrm>
            <a:off x="500600" y="5194644"/>
            <a:ext cx="10933804" cy="922228"/>
          </a:xfrm>
          <a:prstGeom prst="round1Rect">
            <a:avLst/>
          </a:prstGeom>
          <a:solidFill>
            <a:schemeClr val="tx1"/>
          </a:solidFill>
        </p:spPr>
        <p:txBody>
          <a:bodyPr lIns="180000" tIns="180000" rIns="180000" bIns="180000" anchor="t" anchorCtr="0"/>
          <a:lstStyle>
            <a:lvl1pPr marL="0" indent="0" algn="l">
              <a:buNone/>
              <a:defRPr sz="1400">
                <a:solidFill>
                  <a:schemeClr val="bg1"/>
                </a:solidFill>
              </a:defRPr>
            </a:lvl1pPr>
          </a:lstStyle>
          <a:p>
            <a:pPr lvl="0"/>
            <a:r>
              <a:rPr lang="en-GB" dirty="0"/>
              <a:t>Add copy here</a:t>
            </a:r>
          </a:p>
        </p:txBody>
      </p:sp>
    </p:spTree>
    <p:extLst>
      <p:ext uri="{BB962C8B-B14F-4D97-AF65-F5344CB8AC3E}">
        <p14:creationId xmlns:p14="http://schemas.microsoft.com/office/powerpoint/2010/main" val="96109063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ecorative Slide 9">
    <p:bg>
      <p:bgRef idx="1001">
        <a:schemeClr val="bg1"/>
      </p:bgRef>
    </p:bg>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84207" y="1294280"/>
            <a:ext cx="10766703" cy="289311"/>
          </a:xfrm>
          <a:prstGeom prst="rect">
            <a:avLst/>
          </a:prstGeom>
        </p:spPr>
        <p:txBody>
          <a:bodyPr>
            <a:noAutofit/>
          </a:bodyPr>
          <a:lstStyle>
            <a:lvl1pPr marL="0" indent="0">
              <a:lnSpc>
                <a:spcPct val="110000"/>
              </a:lnSpc>
              <a:buFont typeface="Arial" panose="020B0604020202020204" pitchFamily="34" charset="0"/>
              <a:buNone/>
              <a:defRPr sz="14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Add copy here</a:t>
            </a:r>
          </a:p>
        </p:txBody>
      </p:sp>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6" name="Title 3">
            <a:extLst>
              <a:ext uri="{FF2B5EF4-FFF2-40B4-BE49-F238E27FC236}">
                <a16:creationId xmlns:a16="http://schemas.microsoft.com/office/drawing/2014/main" id="{24A2F113-D506-0CD1-3470-4007302DBD8D}"/>
              </a:ext>
            </a:extLst>
          </p:cNvPr>
          <p:cNvSpPr>
            <a:spLocks noGrp="1"/>
          </p:cNvSpPr>
          <p:nvPr>
            <p:ph type="title" hasCustomPrompt="1"/>
          </p:nvPr>
        </p:nvSpPr>
        <p:spPr>
          <a:xfrm>
            <a:off x="413914" y="472387"/>
            <a:ext cx="10766703" cy="439781"/>
          </a:xfrm>
          <a:prstGeom prst="rect">
            <a:avLst/>
          </a:prstGeom>
        </p:spPr>
        <p:txBody>
          <a:bodyPr/>
          <a:lstStyle>
            <a:lvl1pPr>
              <a:defRPr sz="3000">
                <a:solidFill>
                  <a:srgbClr val="060645"/>
                </a:solidFill>
                <a:latin typeface="Poppins SemiBold" panose="00000700000000000000" pitchFamily="2" charset="0"/>
                <a:cs typeface="Poppins SemiBold" panose="00000700000000000000" pitchFamily="2" charset="0"/>
              </a:defRPr>
            </a:lvl1pPr>
          </a:lstStyle>
          <a:p>
            <a:pPr lvl="0"/>
            <a:r>
              <a:rPr lang="en-GB" dirty="0"/>
              <a:t>Content slide</a:t>
            </a:r>
          </a:p>
        </p:txBody>
      </p:sp>
      <p:sp>
        <p:nvSpPr>
          <p:cNvPr id="10" name="Text Placeholder 14">
            <a:extLst>
              <a:ext uri="{FF2B5EF4-FFF2-40B4-BE49-F238E27FC236}">
                <a16:creationId xmlns:a16="http://schemas.microsoft.com/office/drawing/2014/main" id="{DE5DC8A6-37A4-8412-BFCD-AD3E1615754C}"/>
              </a:ext>
            </a:extLst>
          </p:cNvPr>
          <p:cNvSpPr>
            <a:spLocks noGrp="1"/>
          </p:cNvSpPr>
          <p:nvPr>
            <p:ph type="body" sz="quarter" idx="38" hasCustomPrompt="1"/>
          </p:nvPr>
        </p:nvSpPr>
        <p:spPr>
          <a:xfrm>
            <a:off x="2522632" y="5587619"/>
            <a:ext cx="9144574" cy="864796"/>
          </a:xfrm>
          <a:prstGeom prst="rect">
            <a:avLst/>
          </a:prstGeom>
        </p:spPr>
        <p:txBody>
          <a:bodyPr/>
          <a:lstStyle>
            <a:lvl1pPr marL="0" indent="0">
              <a:buNone/>
              <a:defRPr sz="1400" b="0">
                <a:solidFill>
                  <a:srgbClr val="060645"/>
                </a:solidFill>
                <a:latin typeface="Poppins" panose="00000500000000000000" pitchFamily="2" charset="0"/>
                <a:cs typeface="Poppins" panose="00000500000000000000" pitchFamily="2" charset="0"/>
              </a:defRPr>
            </a:lvl1pPr>
          </a:lstStyle>
          <a:p>
            <a:pPr lvl="0"/>
            <a:r>
              <a:rPr lang="en-GB" dirty="0"/>
              <a:t>Add copy here</a:t>
            </a:r>
          </a:p>
        </p:txBody>
      </p:sp>
      <p:sp>
        <p:nvSpPr>
          <p:cNvPr id="25" name="Text Placeholder 24">
            <a:extLst>
              <a:ext uri="{FF2B5EF4-FFF2-40B4-BE49-F238E27FC236}">
                <a16:creationId xmlns:a16="http://schemas.microsoft.com/office/drawing/2014/main" id="{9816A22B-9E99-64DF-B0F2-F24F34D9E516}"/>
              </a:ext>
            </a:extLst>
          </p:cNvPr>
          <p:cNvSpPr>
            <a:spLocks noGrp="1"/>
          </p:cNvSpPr>
          <p:nvPr>
            <p:ph type="body" sz="quarter" idx="31" hasCustomPrompt="1"/>
          </p:nvPr>
        </p:nvSpPr>
        <p:spPr>
          <a:xfrm>
            <a:off x="484207" y="1747283"/>
            <a:ext cx="11182999" cy="1208455"/>
          </a:xfrm>
          <a:prstGeom prst="round1Rect">
            <a:avLst/>
          </a:prstGeom>
          <a:solidFill>
            <a:srgbClr val="FFE9FF"/>
          </a:solidFill>
        </p:spPr>
        <p:txBody>
          <a:bodyPr lIns="180000" tIns="180000" rIns="180000" bIns="180000" anchor="ctr" anchorCtr="0"/>
          <a:lstStyle>
            <a:lvl1pPr marL="0" indent="0" algn="l">
              <a:buNone/>
              <a:defRPr sz="1600" b="1">
                <a:solidFill>
                  <a:srgbClr val="060645"/>
                </a:solidFill>
              </a:defRPr>
            </a:lvl1pPr>
          </a:lstStyle>
          <a:p>
            <a:pPr lvl="0"/>
            <a:r>
              <a:rPr lang="en-GB" dirty="0"/>
              <a:t>Add copy here</a:t>
            </a:r>
          </a:p>
        </p:txBody>
      </p:sp>
      <p:sp>
        <p:nvSpPr>
          <p:cNvPr id="7" name="Text Placeholder 24">
            <a:extLst>
              <a:ext uri="{FF2B5EF4-FFF2-40B4-BE49-F238E27FC236}">
                <a16:creationId xmlns:a16="http://schemas.microsoft.com/office/drawing/2014/main" id="{7F465B7D-6A7A-74B3-C4E5-A748FADC306D}"/>
              </a:ext>
            </a:extLst>
          </p:cNvPr>
          <p:cNvSpPr>
            <a:spLocks noGrp="1"/>
          </p:cNvSpPr>
          <p:nvPr>
            <p:ph type="body" sz="quarter" idx="58" hasCustomPrompt="1"/>
          </p:nvPr>
        </p:nvSpPr>
        <p:spPr>
          <a:xfrm>
            <a:off x="484207" y="3020373"/>
            <a:ext cx="11182999" cy="1493132"/>
          </a:xfrm>
          <a:prstGeom prst="round1Rect">
            <a:avLst/>
          </a:prstGeom>
          <a:solidFill>
            <a:srgbClr val="BEFFE9"/>
          </a:solidFill>
        </p:spPr>
        <p:txBody>
          <a:bodyPr lIns="180000" tIns="180000" rIns="180000" bIns="180000" anchor="ctr" anchorCtr="0"/>
          <a:lstStyle>
            <a:lvl1pPr marL="0" indent="0" algn="l">
              <a:buNone/>
              <a:defRPr sz="1600" b="1">
                <a:solidFill>
                  <a:srgbClr val="060645"/>
                </a:solidFill>
              </a:defRPr>
            </a:lvl1pPr>
          </a:lstStyle>
          <a:p>
            <a:pPr lvl="0"/>
            <a:r>
              <a:rPr lang="en-GB" dirty="0"/>
              <a:t>Add copy here</a:t>
            </a:r>
          </a:p>
        </p:txBody>
      </p:sp>
      <p:sp>
        <p:nvSpPr>
          <p:cNvPr id="8" name="Text Placeholder 24">
            <a:extLst>
              <a:ext uri="{FF2B5EF4-FFF2-40B4-BE49-F238E27FC236}">
                <a16:creationId xmlns:a16="http://schemas.microsoft.com/office/drawing/2014/main" id="{10AA2081-05ED-A271-E2F0-9735ABB1E0FA}"/>
              </a:ext>
            </a:extLst>
          </p:cNvPr>
          <p:cNvSpPr>
            <a:spLocks noGrp="1"/>
          </p:cNvSpPr>
          <p:nvPr>
            <p:ph type="body" sz="quarter" idx="59" hasCustomPrompt="1"/>
          </p:nvPr>
        </p:nvSpPr>
        <p:spPr>
          <a:xfrm>
            <a:off x="484207" y="4591400"/>
            <a:ext cx="11182999" cy="888662"/>
          </a:xfrm>
          <a:prstGeom prst="round1Rect">
            <a:avLst/>
          </a:prstGeom>
          <a:solidFill>
            <a:srgbClr val="D9FBFE"/>
          </a:solidFill>
        </p:spPr>
        <p:txBody>
          <a:bodyPr lIns="180000" tIns="180000" rIns="180000" bIns="180000" anchor="ctr" anchorCtr="0"/>
          <a:lstStyle>
            <a:lvl1pPr marL="0" indent="0" algn="l">
              <a:buNone/>
              <a:defRPr sz="1600" b="1">
                <a:solidFill>
                  <a:srgbClr val="060645"/>
                </a:solidFill>
              </a:defRPr>
            </a:lvl1pPr>
          </a:lstStyle>
          <a:p>
            <a:pPr lvl="0"/>
            <a:r>
              <a:rPr lang="en-GB" dirty="0"/>
              <a:t>Add copy here</a:t>
            </a:r>
          </a:p>
        </p:txBody>
      </p:sp>
      <p:pic>
        <p:nvPicPr>
          <p:cNvPr id="3" name="Picture 2" descr="The Open University Law School">
            <a:extLst>
              <a:ext uri="{FF2B5EF4-FFF2-40B4-BE49-F238E27FC236}">
                <a16:creationId xmlns:a16="http://schemas.microsoft.com/office/drawing/2014/main" id="{45C13397-7F9D-59C8-583B-B93A54C1063E}"/>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7" y="5855493"/>
            <a:ext cx="1715174" cy="558001"/>
          </a:xfrm>
          <a:prstGeom prst="rect">
            <a:avLst/>
          </a:prstGeom>
        </p:spPr>
      </p:pic>
    </p:spTree>
    <p:extLst>
      <p:ext uri="{BB962C8B-B14F-4D97-AF65-F5344CB8AC3E}">
        <p14:creationId xmlns:p14="http://schemas.microsoft.com/office/powerpoint/2010/main" val="332520619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D909D53-8FC2-D492-C3F2-A0CA03919BAF}"/>
              </a:ext>
            </a:extLst>
          </p:cNvPr>
          <p:cNvSpPr>
            <a:spLocks noGrp="1"/>
          </p:cNvSpPr>
          <p:nvPr>
            <p:ph type="title" hasCustomPrompt="1"/>
          </p:nvPr>
        </p:nvSpPr>
        <p:spPr>
          <a:xfrm>
            <a:off x="340167" y="3124517"/>
            <a:ext cx="10287000" cy="765175"/>
          </a:xfrm>
          <a:prstGeom prst="rect">
            <a:avLst/>
          </a:prstGeom>
        </p:spPr>
        <p:txBody>
          <a:bodyPr/>
          <a:lstStyle>
            <a:lvl1pPr>
              <a:defRPr>
                <a:solidFill>
                  <a:schemeClr val="bg1"/>
                </a:solidFill>
              </a:defRPr>
            </a:lvl1pPr>
          </a:lstStyle>
          <a:p>
            <a:r>
              <a:rPr lang="en-GB" dirty="0"/>
              <a:t>Thank you</a:t>
            </a:r>
          </a:p>
        </p:txBody>
      </p:sp>
      <p:pic>
        <p:nvPicPr>
          <p:cNvPr id="3" name="Picture 2" descr="The Open University Law School">
            <a:extLst>
              <a:ext uri="{FF2B5EF4-FFF2-40B4-BE49-F238E27FC236}">
                <a16:creationId xmlns:a16="http://schemas.microsoft.com/office/drawing/2014/main" id="{DE45A9FD-32BD-8679-05EF-F7FA1946180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6" y="5855493"/>
            <a:ext cx="1715177" cy="558001"/>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2" name="Picture 1" descr="The Open University Law School">
            <a:extLst>
              <a:ext uri="{FF2B5EF4-FFF2-40B4-BE49-F238E27FC236}">
                <a16:creationId xmlns:a16="http://schemas.microsoft.com/office/drawing/2014/main" id="{9ECF253B-3D4A-1D56-BF9A-84C990CB7D5F}"/>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77473" y="2160839"/>
            <a:ext cx="7796109" cy="2536319"/>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0534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dirty="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2359143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 here</a:t>
            </a:r>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01</a:t>
            </a:r>
          </a:p>
        </p:txBody>
      </p:sp>
      <p:sp>
        <p:nvSpPr>
          <p:cNvPr id="4" name="Title 1">
            <a:extLst>
              <a:ext uri="{FF2B5EF4-FFF2-40B4-BE49-F238E27FC236}">
                <a16:creationId xmlns:a16="http://schemas.microsoft.com/office/drawing/2014/main" id="{9F92E4CD-FC4E-B9F4-80F0-99F8531935C6}"/>
              </a:ext>
            </a:extLst>
          </p:cNvPr>
          <p:cNvSpPr>
            <a:spLocks noGrp="1"/>
          </p:cNvSpPr>
          <p:nvPr>
            <p:ph type="title" hasCustomPrompt="1"/>
          </p:nvPr>
        </p:nvSpPr>
        <p:spPr>
          <a:xfrm>
            <a:off x="406510" y="559121"/>
            <a:ext cx="5328592" cy="1800200"/>
          </a:xfrm>
          <a:prstGeom prst="rect">
            <a:avLst/>
          </a:prstGeom>
        </p:spPr>
        <p:txBody>
          <a:bodyPr/>
          <a:lstStyle>
            <a:lvl1pPr>
              <a:defRPr sz="5500">
                <a:solidFill>
                  <a:schemeClr val="bg1"/>
                </a:solidFill>
                <a:latin typeface="Poppins SemiBold" panose="00000700000000000000" pitchFamily="2" charset="0"/>
                <a:cs typeface="Poppins SemiBold" panose="00000700000000000000" pitchFamily="2" charset="0"/>
              </a:defRPr>
            </a:lvl1pPr>
          </a:lstStyle>
          <a:p>
            <a:r>
              <a:rPr lang="en-GB" dirty="0"/>
              <a:t>Section header</a:t>
            </a:r>
          </a:p>
        </p:txBody>
      </p:sp>
      <p:sp>
        <p:nvSpPr>
          <p:cNvPr id="6" name="Picture Placeholder 14">
            <a:extLst>
              <a:ext uri="{FF2B5EF4-FFF2-40B4-BE49-F238E27FC236}">
                <a16:creationId xmlns:a16="http://schemas.microsoft.com/office/drawing/2014/main" id="{6742D016-491F-B042-2F7A-05187B946B38}"/>
              </a:ext>
            </a:extLst>
          </p:cNvPr>
          <p:cNvSpPr>
            <a:spLocks noGrp="1"/>
          </p:cNvSpPr>
          <p:nvPr>
            <p:ph type="pic" sz="quarter" idx="10"/>
          </p:nvPr>
        </p:nvSpPr>
        <p:spPr>
          <a:xfrm>
            <a:off x="6095998" y="0"/>
            <a:ext cx="6098726" cy="4870764"/>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lIns="180000" tIns="720000" rIns="180000" bIns="180000">
            <a:normAutofit/>
          </a:bodyPr>
          <a:lstStyle>
            <a:lvl1pPr marL="0" indent="0" algn="ctr">
              <a:buNone/>
              <a:defRPr sz="1800">
                <a:solidFill>
                  <a:schemeClr val="bg1"/>
                </a:solidFill>
                <a:latin typeface="Poppins" panose="00000500000000000000" pitchFamily="2" charset="0"/>
                <a:cs typeface="Poppins" panose="00000500000000000000" pitchFamily="2" charset="0"/>
              </a:defRPr>
            </a:lvl1pPr>
          </a:lstStyle>
          <a:p>
            <a:r>
              <a:rPr lang="en-US" dirty="0"/>
              <a:t>Click icon to add picture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 here</a:t>
            </a:r>
          </a:p>
        </p:txBody>
      </p:sp>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marL="0" indent="0" algn="ctr">
              <a:buNone/>
              <a:defRPr sz="1800">
                <a:solidFill>
                  <a:schemeClr val="bg1"/>
                </a:solidFill>
                <a:latin typeface="Poppins" panose="00000500000000000000" pitchFamily="2" charset="0"/>
              </a:defRPr>
            </a:lvl1pPr>
          </a:lstStyle>
          <a:p>
            <a:r>
              <a:rPr lang="en-US" dirty="0"/>
              <a:t>Click icon to add picture</a:t>
            </a:r>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2" name="Title 1">
            <a:extLst>
              <a:ext uri="{FF2B5EF4-FFF2-40B4-BE49-F238E27FC236}">
                <a16:creationId xmlns:a16="http://schemas.microsoft.com/office/drawing/2014/main" id="{A35A1B1F-E9B5-0308-817F-A5DDB75BAF7B}"/>
              </a:ext>
            </a:extLst>
          </p:cNvPr>
          <p:cNvSpPr>
            <a:spLocks noGrp="1"/>
          </p:cNvSpPr>
          <p:nvPr>
            <p:ph type="title" hasCustomPrompt="1"/>
          </p:nvPr>
        </p:nvSpPr>
        <p:spPr>
          <a:xfrm>
            <a:off x="406510" y="559121"/>
            <a:ext cx="5328592" cy="1800200"/>
          </a:xfrm>
          <a:prstGeom prst="rect">
            <a:avLst/>
          </a:prstGeom>
        </p:spPr>
        <p:txBody>
          <a:bodyPr/>
          <a:lstStyle>
            <a:lvl1pPr>
              <a:defRPr sz="5500">
                <a:solidFill>
                  <a:schemeClr val="bg1"/>
                </a:solidFill>
                <a:latin typeface="Poppins SemiBold" panose="00000700000000000000" pitchFamily="2" charset="0"/>
                <a:cs typeface="Poppins SemiBold" panose="00000700000000000000" pitchFamily="2" charset="0"/>
              </a:defRPr>
            </a:lvl1pPr>
          </a:lstStyle>
          <a:p>
            <a:r>
              <a:rPr lang="en-GB" dirty="0"/>
              <a:t>Section header</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 here</a:t>
            </a:r>
          </a:p>
        </p:txBody>
      </p:sp>
      <p:sp>
        <p:nvSpPr>
          <p:cNvPr id="8" name="Picture Placeholder 14">
            <a:extLst>
              <a:ext uri="{FF2B5EF4-FFF2-40B4-BE49-F238E27FC236}">
                <a16:creationId xmlns:a16="http://schemas.microsoft.com/office/drawing/2014/main" id="{79A3FDC1-DA18-B647-8002-951F8A2778A7}"/>
              </a:ext>
              <a:ext uri="{C183D7F6-B498-43B3-948B-1728B52AA6E4}">
                <adec:decorative xmlns:adec="http://schemas.microsoft.com/office/drawing/2017/decorative" val="0"/>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marL="0" indent="0" algn="ctr">
              <a:buNone/>
              <a:defRPr sz="1800">
                <a:solidFill>
                  <a:schemeClr val="bg1"/>
                </a:solidFill>
                <a:latin typeface="Poppins" panose="00000500000000000000" pitchFamily="2" charset="0"/>
              </a:defRPr>
            </a:lvl1pPr>
          </a:lstStyle>
          <a:p>
            <a:r>
              <a:rPr lang="en-US" dirty="0"/>
              <a:t>Click icon to add picture</a:t>
            </a:r>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2" name="Title 1">
            <a:extLst>
              <a:ext uri="{FF2B5EF4-FFF2-40B4-BE49-F238E27FC236}">
                <a16:creationId xmlns:a16="http://schemas.microsoft.com/office/drawing/2014/main" id="{CE062737-3DD8-2C03-9548-A3F92C55E228}"/>
              </a:ext>
            </a:extLst>
          </p:cNvPr>
          <p:cNvSpPr>
            <a:spLocks noGrp="1"/>
          </p:cNvSpPr>
          <p:nvPr>
            <p:ph type="title" hasCustomPrompt="1"/>
          </p:nvPr>
        </p:nvSpPr>
        <p:spPr>
          <a:xfrm>
            <a:off x="406510" y="559121"/>
            <a:ext cx="5328592" cy="1800200"/>
          </a:xfrm>
          <a:prstGeom prst="rect">
            <a:avLst/>
          </a:prstGeom>
        </p:spPr>
        <p:txBody>
          <a:bodyPr/>
          <a:lstStyle>
            <a:lvl1pPr>
              <a:defRPr sz="5500">
                <a:solidFill>
                  <a:schemeClr val="bg1"/>
                </a:solidFill>
                <a:latin typeface="Poppins SemiBold" panose="00000700000000000000" pitchFamily="2" charset="0"/>
                <a:cs typeface="Poppins SemiBold" panose="00000700000000000000" pitchFamily="2" charset="0"/>
              </a:defRPr>
            </a:lvl1pPr>
          </a:lstStyle>
          <a:p>
            <a:r>
              <a:rPr lang="en-GB" dirty="0"/>
              <a:t>Section header</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Sub title here</a:t>
            </a:r>
          </a:p>
        </p:txBody>
      </p:sp>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marL="0" indent="0" algn="ctr">
              <a:buNone/>
              <a:defRPr sz="1800">
                <a:solidFill>
                  <a:schemeClr val="bg1"/>
                </a:solidFill>
                <a:latin typeface="Poppins" panose="00000500000000000000" pitchFamily="2" charset="0"/>
              </a:defRPr>
            </a:lvl1pPr>
          </a:lstStyle>
          <a:p>
            <a:r>
              <a:rPr lang="en-US" dirty="0"/>
              <a:t>Click icon to add picture</a:t>
            </a:r>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dirty="0"/>
              <a:t>01</a:t>
            </a:r>
          </a:p>
        </p:txBody>
      </p:sp>
      <p:sp>
        <p:nvSpPr>
          <p:cNvPr id="2" name="Title 1">
            <a:extLst>
              <a:ext uri="{FF2B5EF4-FFF2-40B4-BE49-F238E27FC236}">
                <a16:creationId xmlns:a16="http://schemas.microsoft.com/office/drawing/2014/main" id="{020C7EF1-9970-B015-C009-F2B94D5A8DEB}"/>
              </a:ext>
            </a:extLst>
          </p:cNvPr>
          <p:cNvSpPr>
            <a:spLocks noGrp="1"/>
          </p:cNvSpPr>
          <p:nvPr>
            <p:ph type="title" hasCustomPrompt="1"/>
          </p:nvPr>
        </p:nvSpPr>
        <p:spPr>
          <a:xfrm>
            <a:off x="406510" y="559121"/>
            <a:ext cx="5328592" cy="1800200"/>
          </a:xfrm>
          <a:prstGeom prst="rect">
            <a:avLst/>
          </a:prstGeom>
        </p:spPr>
        <p:txBody>
          <a:bodyPr/>
          <a:lstStyle>
            <a:lvl1pPr>
              <a:defRPr sz="5500">
                <a:solidFill>
                  <a:schemeClr val="bg1"/>
                </a:solidFill>
                <a:latin typeface="Poppins SemiBold" panose="00000700000000000000" pitchFamily="2" charset="0"/>
                <a:cs typeface="Poppins SemiBold" panose="00000700000000000000" pitchFamily="2" charset="0"/>
              </a:defRPr>
            </a:lvl1pPr>
          </a:lstStyle>
          <a:p>
            <a:r>
              <a:rPr lang="en-GB" dirty="0"/>
              <a:t>Section header</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5.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 id="2147483961" r:id="rId4"/>
    <p:sldLayoutId id="2147483962" r:id="rId5"/>
  </p:sldLayoutIdLst>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92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36" r:id="rId2"/>
    <p:sldLayoutId id="2147483831" r:id="rId3"/>
    <p:sldLayoutId id="2147483835" r:id="rId4"/>
    <p:sldLayoutId id="2147483836" r:id="rId5"/>
    <p:sldLayoutId id="2147483938" r:id="rId6"/>
    <p:sldLayoutId id="2147483937" r:id="rId7"/>
    <p:sldLayoutId id="2147483939" r:id="rId8"/>
    <p:sldLayoutId id="2147483839" r:id="rId9"/>
    <p:sldLayoutId id="2147483940" r:id="rId10"/>
    <p:sldLayoutId id="2147483935" r:id="rId11"/>
    <p:sldLayoutId id="2147483941" r:id="rId12"/>
    <p:sldLayoutId id="2147483842" r:id="rId13"/>
    <p:sldLayoutId id="2147483846" r:id="rId14"/>
    <p:sldLayoutId id="2147483943" r:id="rId15"/>
    <p:sldLayoutId id="2147483957" r:id="rId16"/>
    <p:sldLayoutId id="214748396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2674925"/>
      </p:ext>
    </p:extLst>
  </p:cSld>
  <p:clrMap bg1="lt1" tx1="dk1" bg2="lt2" tx2="dk2" accent1="accent1" accent2="accent2" accent3="accent3" accent4="accent4" accent5="accent5" accent6="accent6" hlink="hlink" folHlink="folHlink"/>
  <p:sldLayoutIdLst>
    <p:sldLayoutId id="2147483952" r:id="rId1"/>
    <p:sldLayoutId id="2147483954" r:id="rId2"/>
    <p:sldLayoutId id="2147483953" r:id="rId3"/>
    <p:sldLayoutId id="2147483951" r:id="rId4"/>
    <p:sldLayoutId id="2147483948" r:id="rId5"/>
    <p:sldLayoutId id="2147483949" r:id="rId6"/>
    <p:sldLayoutId id="2147483950" r:id="rId7"/>
    <p:sldLayoutId id="2147483955" r:id="rId8"/>
    <p:sldLayoutId id="214748395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university.open.ac.uk/open-justice/"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hyperlink" Target="https://www.open.edu/openlearncreate/course/index.php?categoryid=2150"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Binoculars looking out on island lighthouse">
            <a:extLst>
              <a:ext uri="{FF2B5EF4-FFF2-40B4-BE49-F238E27FC236}">
                <a16:creationId xmlns:a16="http://schemas.microsoft.com/office/drawing/2014/main" id="{E5A65B03-6220-2653-E371-775B80405EB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49" b="3149"/>
          <a:stretch>
            <a:fillRect/>
          </a:stretch>
        </p:blipFill>
        <p:spPr>
          <a:xfrm>
            <a:off x="6627924" y="230384"/>
            <a:ext cx="5025658" cy="3139632"/>
          </a:xfrm>
        </p:spPr>
      </p:pic>
      <p:sp>
        <p:nvSpPr>
          <p:cNvPr id="3" name="Text Placeholder 2">
            <a:extLst>
              <a:ext uri="{FF2B5EF4-FFF2-40B4-BE49-F238E27FC236}">
                <a16:creationId xmlns:a16="http://schemas.microsoft.com/office/drawing/2014/main" id="{3692EA92-2863-C341-E433-0DD7AFECECAD}"/>
              </a:ext>
            </a:extLst>
          </p:cNvPr>
          <p:cNvSpPr>
            <a:spLocks noGrp="1"/>
          </p:cNvSpPr>
          <p:nvPr>
            <p:ph type="body" sz="quarter" idx="11"/>
          </p:nvPr>
        </p:nvSpPr>
        <p:spPr/>
        <p:txBody>
          <a:bodyPr/>
          <a:lstStyle/>
          <a:p>
            <a:r>
              <a:rPr lang="en-GB" sz="3200" dirty="0"/>
              <a:t>UKRI </a:t>
            </a:r>
            <a:r>
              <a:rPr lang="en-GB" sz="3200" dirty="0" err="1"/>
              <a:t>RAi</a:t>
            </a:r>
            <a:r>
              <a:rPr lang="en-GB" sz="3200" dirty="0"/>
              <a:t> </a:t>
            </a:r>
          </a:p>
          <a:p>
            <a:r>
              <a:rPr lang="en-GB" sz="3200" dirty="0"/>
              <a:t>AI Law and Legal Training Project </a:t>
            </a:r>
          </a:p>
          <a:p>
            <a:endParaRPr lang="en-GB" dirty="0"/>
          </a:p>
        </p:txBody>
      </p:sp>
      <p:sp>
        <p:nvSpPr>
          <p:cNvPr id="4" name="Text Placeholder 3">
            <a:extLst>
              <a:ext uri="{FF2B5EF4-FFF2-40B4-BE49-F238E27FC236}">
                <a16:creationId xmlns:a16="http://schemas.microsoft.com/office/drawing/2014/main" id="{0C2674A3-F7E9-3644-7298-26833A867D30}"/>
              </a:ext>
            </a:extLst>
          </p:cNvPr>
          <p:cNvSpPr>
            <a:spLocks noGrp="1"/>
          </p:cNvSpPr>
          <p:nvPr>
            <p:ph type="body" sz="quarter" idx="12"/>
          </p:nvPr>
        </p:nvSpPr>
        <p:spPr/>
        <p:txBody>
          <a:bodyPr/>
          <a:lstStyle/>
          <a:p>
            <a:r>
              <a:rPr lang="en-GB" dirty="0"/>
              <a:t>SCARE meeting </a:t>
            </a:r>
          </a:p>
        </p:txBody>
      </p:sp>
      <p:sp>
        <p:nvSpPr>
          <p:cNvPr id="5" name="Text Placeholder 4">
            <a:extLst>
              <a:ext uri="{FF2B5EF4-FFF2-40B4-BE49-F238E27FC236}">
                <a16:creationId xmlns:a16="http://schemas.microsoft.com/office/drawing/2014/main" id="{FE5433CC-4750-8455-360B-9E5A14DCA6E4}"/>
              </a:ext>
            </a:extLst>
          </p:cNvPr>
          <p:cNvSpPr>
            <a:spLocks noGrp="1"/>
          </p:cNvSpPr>
          <p:nvPr>
            <p:ph type="body" sz="quarter" idx="13"/>
          </p:nvPr>
        </p:nvSpPr>
        <p:spPr/>
        <p:txBody>
          <a:bodyPr/>
          <a:lstStyle/>
          <a:p>
            <a:r>
              <a:rPr lang="en-GB" dirty="0"/>
              <a:t>Francine Ryan </a:t>
            </a:r>
          </a:p>
        </p:txBody>
      </p:sp>
      <p:sp>
        <p:nvSpPr>
          <p:cNvPr id="6" name="Text Placeholder 5">
            <a:extLst>
              <a:ext uri="{FF2B5EF4-FFF2-40B4-BE49-F238E27FC236}">
                <a16:creationId xmlns:a16="http://schemas.microsoft.com/office/drawing/2014/main" id="{3757F75F-269C-CF45-B5F2-1B40A7288046}"/>
              </a:ext>
            </a:extLst>
          </p:cNvPr>
          <p:cNvSpPr>
            <a:spLocks noGrp="1"/>
          </p:cNvSpPr>
          <p:nvPr>
            <p:ph type="body" sz="quarter" idx="14"/>
          </p:nvPr>
        </p:nvSpPr>
        <p:spPr/>
        <p:txBody>
          <a:bodyPr/>
          <a:lstStyle/>
          <a:p>
            <a:r>
              <a:rPr lang="en-GB" dirty="0"/>
              <a:t>The Open University </a:t>
            </a:r>
          </a:p>
        </p:txBody>
      </p:sp>
      <p:sp>
        <p:nvSpPr>
          <p:cNvPr id="7" name="Text Placeholder 6">
            <a:extLst>
              <a:ext uri="{FF2B5EF4-FFF2-40B4-BE49-F238E27FC236}">
                <a16:creationId xmlns:a16="http://schemas.microsoft.com/office/drawing/2014/main" id="{6CBF690C-DACC-913A-1946-B8B9E29C4A0E}"/>
              </a:ext>
            </a:extLst>
          </p:cNvPr>
          <p:cNvSpPr>
            <a:spLocks noGrp="1"/>
          </p:cNvSpPr>
          <p:nvPr>
            <p:ph type="body" sz="quarter" idx="15"/>
          </p:nvPr>
        </p:nvSpPr>
        <p:spPr/>
        <p:txBody>
          <a:bodyPr/>
          <a:lstStyle/>
          <a:p>
            <a:r>
              <a:rPr lang="en-GB" dirty="0"/>
              <a:t>November 2025 </a:t>
            </a:r>
          </a:p>
        </p:txBody>
      </p:sp>
      <p:pic>
        <p:nvPicPr>
          <p:cNvPr id="2" name="Picture 2">
            <a:extLst>
              <a:ext uri="{FF2B5EF4-FFF2-40B4-BE49-F238E27FC236}">
                <a16:creationId xmlns:a16="http://schemas.microsoft.com/office/drawing/2014/main" id="{94E49462-CAD0-B706-9FDB-6B5F53646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3496" y="4892662"/>
            <a:ext cx="1938754" cy="130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16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C809C2-5DC0-4D7C-2FA2-C7C12BC9921B}"/>
              </a:ext>
            </a:extLst>
          </p:cNvPr>
          <p:cNvSpPr>
            <a:spLocks noGrp="1"/>
          </p:cNvSpPr>
          <p:nvPr>
            <p:ph type="title"/>
          </p:nvPr>
        </p:nvSpPr>
        <p:spPr>
          <a:xfrm>
            <a:off x="841248" y="365760"/>
            <a:ext cx="10515600" cy="1325880"/>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lvl="0"/>
            <a:r>
              <a:rPr lang="en-GB" dirty="0"/>
              <a:t>Workshops </a:t>
            </a:r>
            <a:endParaRPr lang="en-GB" noProof="0" dirty="0"/>
          </a:p>
        </p:txBody>
      </p:sp>
      <p:graphicFrame>
        <p:nvGraphicFramePr>
          <p:cNvPr id="11" name="Text Placeholder 8">
            <a:extLst>
              <a:ext uri="{FF2B5EF4-FFF2-40B4-BE49-F238E27FC236}">
                <a16:creationId xmlns:a16="http://schemas.microsoft.com/office/drawing/2014/main" id="{0787E0F5-C37B-1A53-6F6A-20A20E2A074D}"/>
              </a:ext>
            </a:extLst>
          </p:cNvPr>
          <p:cNvGraphicFramePr/>
          <p:nvPr>
            <p:extLst>
              <p:ext uri="{D42A27DB-BD31-4B8C-83A1-F6EECF244321}">
                <p14:modId xmlns:p14="http://schemas.microsoft.com/office/powerpoint/2010/main" val="3213533357"/>
              </p:ext>
            </p:extLst>
          </p:nvPr>
        </p:nvGraphicFramePr>
        <p:xfrm>
          <a:off x="841248" y="188214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3727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77090-B57A-2818-E14B-D09C803185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466EFB-21AE-2896-526A-A5C47CAB8495}"/>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noProof="0" dirty="0"/>
              <a:t>Eight courses </a:t>
            </a:r>
          </a:p>
        </p:txBody>
      </p:sp>
      <p:sp>
        <p:nvSpPr>
          <p:cNvPr id="9" name="Text Placeholder 8">
            <a:extLst>
              <a:ext uri="{FF2B5EF4-FFF2-40B4-BE49-F238E27FC236}">
                <a16:creationId xmlns:a16="http://schemas.microsoft.com/office/drawing/2014/main" id="{D636D4E2-FDC6-31D2-CB5A-28FA9000B3CD}"/>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1800" dirty="0"/>
              <a:t>Course 1: Understanding generative AI </a:t>
            </a:r>
          </a:p>
          <a:p>
            <a:pPr marL="285750" indent="-285750">
              <a:buFont typeface="Arial" panose="020B0604020202020204" pitchFamily="34" charset="0"/>
              <a:buChar char="•"/>
            </a:pPr>
            <a:r>
              <a:rPr lang="en-GB" sz="1800" dirty="0"/>
              <a:t>Course 2: Skills and strategies for using generative AI </a:t>
            </a:r>
          </a:p>
          <a:p>
            <a:pPr marL="285750" indent="-285750">
              <a:buFont typeface="Arial" panose="020B0604020202020204" pitchFamily="34" charset="0"/>
              <a:buChar char="•"/>
            </a:pPr>
            <a:r>
              <a:rPr lang="en-GB" sz="1800" dirty="0"/>
              <a:t>Course 3: Key considerations for implementing generative AI </a:t>
            </a:r>
          </a:p>
          <a:p>
            <a:pPr marL="285750" indent="-285750">
              <a:buFont typeface="Arial" panose="020B0604020202020204" pitchFamily="34" charset="0"/>
              <a:buChar char="•"/>
            </a:pPr>
            <a:r>
              <a:rPr lang="en-GB" sz="1800" dirty="0"/>
              <a:t>Course 4: Use cases for generative AI </a:t>
            </a:r>
          </a:p>
          <a:p>
            <a:pPr marL="285750" indent="-285750">
              <a:buFont typeface="Arial" panose="020B0604020202020204" pitchFamily="34" charset="0"/>
              <a:buChar char="•"/>
            </a:pPr>
            <a:r>
              <a:rPr lang="en-GB" sz="1800" dirty="0"/>
              <a:t>Course 5: Ethical and responsible use of generative AI </a:t>
            </a:r>
          </a:p>
          <a:p>
            <a:pPr marL="285750" indent="-285750">
              <a:buFont typeface="Arial" panose="020B0604020202020204" pitchFamily="34" charset="0"/>
              <a:buChar char="•"/>
            </a:pPr>
            <a:r>
              <a:rPr lang="en-GB" sz="1800" dirty="0"/>
              <a:t>Course 6: Navigating risk management </a:t>
            </a:r>
          </a:p>
          <a:p>
            <a:pPr marL="285750" indent="-285750">
              <a:buFont typeface="Arial" panose="020B0604020202020204" pitchFamily="34" charset="0"/>
              <a:buChar char="•"/>
            </a:pPr>
            <a:r>
              <a:rPr lang="en-GB" sz="1800" dirty="0"/>
              <a:t>Course 7: Understanding legal regulation and compliance  </a:t>
            </a:r>
          </a:p>
          <a:p>
            <a:pPr marL="285750" indent="-285750">
              <a:buFont typeface="Arial" panose="020B0604020202020204" pitchFamily="34" charset="0"/>
              <a:buChar char="•"/>
            </a:pPr>
            <a:r>
              <a:rPr lang="en-GB" sz="1800" dirty="0"/>
              <a:t>Course 8: Horizon scanning and AI literacy </a:t>
            </a:r>
          </a:p>
          <a:p>
            <a:r>
              <a:rPr lang="en-GB" sz="1800" dirty="0"/>
              <a:t>Further reading, links and a glossary</a:t>
            </a:r>
          </a:p>
          <a:p>
            <a:r>
              <a:rPr lang="en-GB" sz="1800" b="1" dirty="0"/>
              <a:t>Thank you to staff at Citizens Advice who reviewed the courses and gave feedback   </a:t>
            </a:r>
          </a:p>
        </p:txBody>
      </p:sp>
    </p:spTree>
    <p:extLst>
      <p:ext uri="{BB962C8B-B14F-4D97-AF65-F5344CB8AC3E}">
        <p14:creationId xmlns:p14="http://schemas.microsoft.com/office/powerpoint/2010/main" val="744593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4F0B-A15B-2256-1CDB-FA3E0D2018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F8B4DA-BD19-4469-EF16-EEFF607C5DF7}"/>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noProof="0" dirty="0"/>
              <a:t>Suggested pathways </a:t>
            </a:r>
          </a:p>
        </p:txBody>
      </p:sp>
      <p:sp>
        <p:nvSpPr>
          <p:cNvPr id="9" name="Text Placeholder 8">
            <a:extLst>
              <a:ext uri="{FF2B5EF4-FFF2-40B4-BE49-F238E27FC236}">
                <a16:creationId xmlns:a16="http://schemas.microsoft.com/office/drawing/2014/main" id="{AF877876-6B63-9849-7FB4-2865D81CEDF3}"/>
              </a:ext>
            </a:extLst>
          </p:cNvPr>
          <p:cNvSpPr>
            <a:spLocks noGrp="1"/>
          </p:cNvSpPr>
          <p:nvPr>
            <p:ph type="body" sz="quarter" idx="14"/>
          </p:nvPr>
        </p:nvSpPr>
        <p:spPr>
          <a:xfrm>
            <a:off x="231495" y="1756179"/>
            <a:ext cx="11655706" cy="4586748"/>
          </a:xfrm>
        </p:spPr>
        <p:txBody>
          <a:bodyPr/>
          <a:lstStyle/>
          <a:p>
            <a:endParaRPr lang="en-GB" sz="1800" dirty="0"/>
          </a:p>
        </p:txBody>
      </p:sp>
      <p:graphicFrame>
        <p:nvGraphicFramePr>
          <p:cNvPr id="3" name="Table 2">
            <a:extLst>
              <a:ext uri="{FF2B5EF4-FFF2-40B4-BE49-F238E27FC236}">
                <a16:creationId xmlns:a16="http://schemas.microsoft.com/office/drawing/2014/main" id="{A03F09FA-29FE-35C0-C09B-6C05767CE5EF}"/>
              </a:ext>
            </a:extLst>
          </p:cNvPr>
          <p:cNvGraphicFramePr>
            <a:graphicFrameLocks noGrp="1"/>
          </p:cNvGraphicFramePr>
          <p:nvPr>
            <p:extLst>
              <p:ext uri="{D42A27DB-BD31-4B8C-83A1-F6EECF244321}">
                <p14:modId xmlns:p14="http://schemas.microsoft.com/office/powerpoint/2010/main" val="15079476"/>
              </p:ext>
            </p:extLst>
          </p:nvPr>
        </p:nvGraphicFramePr>
        <p:xfrm>
          <a:off x="304799" y="1651000"/>
          <a:ext cx="11582404" cy="4854122"/>
        </p:xfrm>
        <a:graphic>
          <a:graphicData uri="http://schemas.openxmlformats.org/drawingml/2006/table">
            <a:tbl>
              <a:tblPr/>
              <a:tblGrid>
                <a:gridCol w="2895601">
                  <a:extLst>
                    <a:ext uri="{9D8B030D-6E8A-4147-A177-3AD203B41FA5}">
                      <a16:colId xmlns:a16="http://schemas.microsoft.com/office/drawing/2014/main" val="1114449838"/>
                    </a:ext>
                  </a:extLst>
                </a:gridCol>
                <a:gridCol w="2895601">
                  <a:extLst>
                    <a:ext uri="{9D8B030D-6E8A-4147-A177-3AD203B41FA5}">
                      <a16:colId xmlns:a16="http://schemas.microsoft.com/office/drawing/2014/main" val="1526312549"/>
                    </a:ext>
                  </a:extLst>
                </a:gridCol>
                <a:gridCol w="2895601">
                  <a:extLst>
                    <a:ext uri="{9D8B030D-6E8A-4147-A177-3AD203B41FA5}">
                      <a16:colId xmlns:a16="http://schemas.microsoft.com/office/drawing/2014/main" val="537660277"/>
                    </a:ext>
                  </a:extLst>
                </a:gridCol>
                <a:gridCol w="2895601">
                  <a:extLst>
                    <a:ext uri="{9D8B030D-6E8A-4147-A177-3AD203B41FA5}">
                      <a16:colId xmlns:a16="http://schemas.microsoft.com/office/drawing/2014/main" val="3828250238"/>
                    </a:ext>
                  </a:extLst>
                </a:gridCol>
              </a:tblGrid>
              <a:tr h="914458">
                <a:tc>
                  <a:txBody>
                    <a:bodyPr/>
                    <a:lstStyle/>
                    <a:p>
                      <a:pPr algn="l"/>
                      <a:r>
                        <a:rPr lang="en-GB" sz="1400" b="1" i="0">
                          <a:effectLst/>
                        </a:rPr>
                        <a:t>Members of the public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a:r>
                        <a:rPr lang="en-GB" sz="1400" b="1" i="0">
                          <a:effectLst/>
                        </a:rPr>
                        <a:t>Law students, advisers and volunteers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a:r>
                        <a:rPr lang="en-GB" sz="1400" b="1" i="0" dirty="0">
                          <a:effectLst/>
                        </a:rPr>
                        <a:t>Managers and trustees of charities, free advice organisations and law firms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a:r>
                        <a:rPr lang="en-GB" sz="1400" b="1" i="0">
                          <a:effectLst/>
                        </a:rPr>
                        <a:t>Legal professionals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12270296"/>
                  </a:ext>
                </a:extLst>
              </a:tr>
              <a:tr h="620008">
                <a:tc>
                  <a:txBody>
                    <a:bodyPr/>
                    <a:lstStyle/>
                    <a:p>
                      <a:r>
                        <a:rPr lang="en-GB" sz="1400">
                          <a:effectLst/>
                        </a:rPr>
                        <a:t>Course 2: Skills and strategies for using Generative AI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2: Skills and strategies for using Generative AI</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3: Key considerations for successful Generative AI adoption</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2: Skills and strategies for using Generative AI</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13988841"/>
                  </a:ext>
                </a:extLst>
              </a:tr>
              <a:tr h="599412">
                <a:tc>
                  <a:txBody>
                    <a:bodyPr/>
                    <a:lstStyle/>
                    <a:p>
                      <a:r>
                        <a:rPr lang="en-GB" sz="1400">
                          <a:effectLst/>
                        </a:rPr>
                        <a:t>Course 5: Ethical and responsible use of Generative AI</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4: Use cases for Generative AI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4: Use cases for Generative AI</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dirty="0">
                          <a:effectLst/>
                        </a:rPr>
                        <a:t>Course 4: Use cases for Generative AI</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31411701"/>
                  </a:ext>
                </a:extLst>
              </a:tr>
              <a:tr h="599412">
                <a:tc>
                  <a:txBody>
                    <a:bodyPr/>
                    <a:lstStyle/>
                    <a:p>
                      <a:endParaRPr lang="en-GB" sz="1400">
                        <a:effectLst/>
                      </a:endParaRP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5: Ethical and responsible use of Generative AI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5: Ethical and responsible use of Generative AI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dirty="0">
                          <a:effectLst/>
                        </a:rPr>
                        <a:t>Course 5: Ethical and responsible use of Generative AI </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7216648"/>
                  </a:ext>
                </a:extLst>
              </a:tr>
              <a:tr h="500184">
                <a:tc>
                  <a:txBody>
                    <a:bodyPr/>
                    <a:lstStyle/>
                    <a:p>
                      <a:endParaRPr lang="en-GB" sz="1400">
                        <a:effectLst/>
                      </a:endParaRP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7: Understanding legal regulation and compliance</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6: Navigating risk management</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6: Navigating risk management</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93414642"/>
                  </a:ext>
                </a:extLst>
              </a:tr>
              <a:tr h="599412">
                <a:tc>
                  <a:txBody>
                    <a:bodyPr/>
                    <a:lstStyle/>
                    <a:p>
                      <a:endParaRPr lang="en-GB" sz="1400">
                        <a:effectLst/>
                      </a:endParaRP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8: Preparing for tomorrow: horizon scanning and AI literacy</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7: Understanding legal regulation and compliance</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7: Understanding legal regulation and compliance</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1244513"/>
                  </a:ext>
                </a:extLst>
              </a:tr>
              <a:tr h="599412">
                <a:tc>
                  <a:txBody>
                    <a:bodyPr/>
                    <a:lstStyle/>
                    <a:p>
                      <a:endParaRPr lang="en-GB" sz="1400">
                        <a:effectLst/>
                      </a:endParaRP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en-GB" sz="1400">
                        <a:effectLst/>
                      </a:endParaRP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a:effectLst/>
                        </a:rPr>
                        <a:t>Course 8: Preparing for tomorrow: horizon scanning and AI literacy</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en-GB" sz="1400" dirty="0">
                          <a:effectLst/>
                        </a:rPr>
                        <a:t>Course 8: Preparing for tomorrow: horizon scanning and AI literacy</a:t>
                      </a:r>
                    </a:p>
                  </a:txBody>
                  <a:tcPr marL="47817" marR="47817" marT="23908" marB="2390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9865698"/>
                  </a:ext>
                </a:extLst>
              </a:tr>
            </a:tbl>
          </a:graphicData>
        </a:graphic>
      </p:graphicFrame>
    </p:spTree>
    <p:extLst>
      <p:ext uri="{BB962C8B-B14F-4D97-AF65-F5344CB8AC3E}">
        <p14:creationId xmlns:p14="http://schemas.microsoft.com/office/powerpoint/2010/main" val="84793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3A6F8F-F19F-3DE9-86AF-0142688FEEB9}"/>
              </a:ext>
            </a:extLst>
          </p:cNvPr>
          <p:cNvSpPr>
            <a:spLocks noGrp="1"/>
          </p:cNvSpPr>
          <p:nvPr>
            <p:ph type="body" sz="quarter" idx="14"/>
          </p:nvPr>
        </p:nvSpPr>
        <p:spPr>
          <a:xfrm>
            <a:off x="1001104" y="2671948"/>
            <a:ext cx="10179513" cy="3978233"/>
          </a:xfrm>
        </p:spPr>
        <p:txBody>
          <a:bodyPr/>
          <a:lstStyle/>
          <a:p>
            <a:endParaRPr lang="en-GB" dirty="0"/>
          </a:p>
          <a:p>
            <a:endParaRPr lang="en-GB" dirty="0"/>
          </a:p>
        </p:txBody>
      </p:sp>
      <p:sp>
        <p:nvSpPr>
          <p:cNvPr id="3" name="Text Placeholder 2">
            <a:extLst>
              <a:ext uri="{FF2B5EF4-FFF2-40B4-BE49-F238E27FC236}">
                <a16:creationId xmlns:a16="http://schemas.microsoft.com/office/drawing/2014/main" id="{9BBBD31F-06B9-925B-D195-ABE4EEEF3B64}"/>
              </a:ext>
            </a:extLst>
          </p:cNvPr>
          <p:cNvSpPr>
            <a:spLocks noGrp="1"/>
          </p:cNvSpPr>
          <p:nvPr>
            <p:ph type="body" sz="quarter" idx="22"/>
          </p:nvPr>
        </p:nvSpPr>
        <p:spPr/>
        <p:txBody>
          <a:bodyPr/>
          <a:lstStyle/>
          <a:p>
            <a:r>
              <a:rPr lang="en-GB" dirty="0"/>
              <a:t>Courses support development of AI literacy </a:t>
            </a:r>
          </a:p>
        </p:txBody>
      </p:sp>
      <p:sp>
        <p:nvSpPr>
          <p:cNvPr id="4" name="Title 3">
            <a:extLst>
              <a:ext uri="{FF2B5EF4-FFF2-40B4-BE49-F238E27FC236}">
                <a16:creationId xmlns:a16="http://schemas.microsoft.com/office/drawing/2014/main" id="{5BB3DB31-483F-D158-B867-7E03F6E926AF}"/>
              </a:ext>
            </a:extLst>
          </p:cNvPr>
          <p:cNvSpPr>
            <a:spLocks noGrp="1"/>
          </p:cNvSpPr>
          <p:nvPr>
            <p:ph type="title"/>
          </p:nvPr>
        </p:nvSpPr>
        <p:spPr/>
        <p:txBody>
          <a:bodyPr/>
          <a:lstStyle/>
          <a:p>
            <a:r>
              <a:rPr lang="en-GB" dirty="0"/>
              <a:t>AI literacy frameworks </a:t>
            </a:r>
          </a:p>
        </p:txBody>
      </p:sp>
      <p:pic>
        <p:nvPicPr>
          <p:cNvPr id="1026" name="Picture 2" descr="A diagram of a diagram of a process&#10;&#10;AI-generated content may be incorrect.">
            <a:extLst>
              <a:ext uri="{FF2B5EF4-FFF2-40B4-BE49-F238E27FC236}">
                <a16:creationId xmlns:a16="http://schemas.microsoft.com/office/drawing/2014/main" id="{0B79F24C-EE01-4BF7-0E36-88530CEDB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678" y="2956956"/>
            <a:ext cx="7837713" cy="3170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539DB24-BBC2-88C5-F17D-8F214A69FE4F}"/>
              </a:ext>
            </a:extLst>
          </p:cNvPr>
          <p:cNvSpPr txBox="1"/>
          <p:nvPr/>
        </p:nvSpPr>
        <p:spPr>
          <a:xfrm>
            <a:off x="890649" y="1782472"/>
            <a:ext cx="9951522" cy="923330"/>
          </a:xfrm>
          <a:prstGeom prst="rect">
            <a:avLst/>
          </a:prstGeom>
          <a:noFill/>
        </p:spPr>
        <p:txBody>
          <a:bodyPr wrap="square" rtlCol="0">
            <a:spAutoFit/>
          </a:bodyPr>
          <a:lstStyle/>
          <a:p>
            <a:r>
              <a:rPr lang="en-GB" dirty="0"/>
              <a:t>Digital Promise AI Literacy Framework (n.d.) defines it as </a:t>
            </a:r>
            <a:r>
              <a:rPr lang="en-GB" i="1" dirty="0"/>
              <a:t>“the knowledge and skills that enable humans to critically understand, use, and evaluate AI systems and tools to safely and ethically participate in an increasingly digital world” </a:t>
            </a:r>
            <a:r>
              <a:rPr lang="en-GB" dirty="0"/>
              <a:t>(para. 5).</a:t>
            </a:r>
          </a:p>
        </p:txBody>
      </p:sp>
    </p:spTree>
    <p:extLst>
      <p:ext uri="{BB962C8B-B14F-4D97-AF65-F5344CB8AC3E}">
        <p14:creationId xmlns:p14="http://schemas.microsoft.com/office/powerpoint/2010/main" val="3892881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8AAC5-190D-58FA-A0F8-20BDF8B323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4F5333-2190-AABE-8108-99F1C45F2D2E}"/>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1:  understanding Generative AI </a:t>
            </a:r>
          </a:p>
        </p:txBody>
      </p:sp>
      <p:sp>
        <p:nvSpPr>
          <p:cNvPr id="9" name="Text Placeholder 8">
            <a:extLst>
              <a:ext uri="{FF2B5EF4-FFF2-40B4-BE49-F238E27FC236}">
                <a16:creationId xmlns:a16="http://schemas.microsoft.com/office/drawing/2014/main" id="{DCCC2F33-52A1-7AEA-E3E8-7FE5654779DE}"/>
              </a:ext>
            </a:extLst>
          </p:cNvPr>
          <p:cNvSpPr>
            <a:spLocks noGrp="1"/>
          </p:cNvSpPr>
          <p:nvPr>
            <p:ph type="body" sz="quarter" idx="14"/>
          </p:nvPr>
        </p:nvSpPr>
        <p:spPr>
          <a:xfrm>
            <a:off x="231495" y="1756179"/>
            <a:ext cx="11655706" cy="4586748"/>
          </a:xfrm>
        </p:spPr>
        <p:txBody>
          <a:bodyPr/>
          <a:lstStyle/>
          <a:p>
            <a:r>
              <a:rPr lang="en-GB" sz="1800" dirty="0"/>
              <a:t>We are recommending that everyone starts with the first course- approx. one hour long covers: </a:t>
            </a:r>
          </a:p>
          <a:p>
            <a:pPr marL="285750" indent="-285750">
              <a:buFont typeface="Arial" panose="020B0604020202020204" pitchFamily="34" charset="0"/>
              <a:buChar char="•"/>
            </a:pPr>
            <a:r>
              <a:rPr lang="en-GB" sz="1800" dirty="0"/>
              <a:t>Using generative AI for legal advice- what’s the problem </a:t>
            </a:r>
          </a:p>
          <a:p>
            <a:pPr marL="285750" indent="-285750">
              <a:buFont typeface="Arial" panose="020B0604020202020204" pitchFamily="34" charset="0"/>
              <a:buChar char="•"/>
            </a:pPr>
            <a:r>
              <a:rPr lang="en-GB" sz="1800" dirty="0"/>
              <a:t>What is generative AI? </a:t>
            </a:r>
          </a:p>
          <a:p>
            <a:pPr marL="285750" indent="-285750">
              <a:buFont typeface="Arial" panose="020B0604020202020204" pitchFamily="34" charset="0"/>
              <a:buChar char="•"/>
            </a:pPr>
            <a:r>
              <a:rPr lang="en-GB" sz="1800" dirty="0"/>
              <a:t>The development of generative AI</a:t>
            </a:r>
          </a:p>
          <a:p>
            <a:pPr marL="285750" indent="-285750">
              <a:buFont typeface="Arial" panose="020B0604020202020204" pitchFamily="34" charset="0"/>
              <a:buChar char="•"/>
            </a:pPr>
            <a:r>
              <a:rPr lang="en-GB" sz="1800" dirty="0"/>
              <a:t>Large Language Models</a:t>
            </a:r>
          </a:p>
          <a:p>
            <a:pPr marL="285750" indent="-285750">
              <a:buFont typeface="Arial" panose="020B0604020202020204" pitchFamily="34" charset="0"/>
              <a:buChar char="•"/>
            </a:pPr>
            <a:r>
              <a:rPr lang="en-GB" sz="1800" dirty="0"/>
              <a:t>Understanding GenAI outputs </a:t>
            </a:r>
          </a:p>
          <a:p>
            <a:pPr marL="285750" indent="-285750">
              <a:buFont typeface="Arial" panose="020B0604020202020204" pitchFamily="34" charset="0"/>
              <a:buChar char="•"/>
            </a:pPr>
            <a:r>
              <a:rPr lang="en-GB" sz="1800" dirty="0"/>
              <a:t>How do you control generative AI outputs? </a:t>
            </a:r>
          </a:p>
          <a:p>
            <a:pPr marL="285750" indent="-285750">
              <a:buFont typeface="Arial" panose="020B0604020202020204" pitchFamily="34" charset="0"/>
              <a:buChar char="•"/>
            </a:pPr>
            <a:r>
              <a:rPr lang="en-GB" sz="1800" dirty="0"/>
              <a:t>Concerns around AI </a:t>
            </a:r>
          </a:p>
          <a:p>
            <a:pPr marL="285750" indent="-285750">
              <a:buFont typeface="Arial" panose="020B0604020202020204" pitchFamily="34" charset="0"/>
              <a:buChar char="•"/>
            </a:pPr>
            <a:r>
              <a:rPr lang="en-GB" sz="1800" dirty="0"/>
              <a:t>Why are these issues a concern?</a:t>
            </a:r>
          </a:p>
          <a:p>
            <a:pPr marL="285750" indent="-285750">
              <a:buFont typeface="Arial" panose="020B0604020202020204" pitchFamily="34" charset="0"/>
              <a:buChar char="•"/>
            </a:pPr>
            <a:r>
              <a:rPr lang="en-GB" sz="1800" dirty="0"/>
              <a:t>Using AI for legal information </a:t>
            </a:r>
          </a:p>
          <a:p>
            <a:pPr marL="285750" indent="-285750">
              <a:buFont typeface="Arial" panose="020B0604020202020204" pitchFamily="34" charset="0"/>
              <a:buChar char="•"/>
            </a:pPr>
            <a:r>
              <a:rPr lang="en-GB" sz="1800" dirty="0"/>
              <a:t>Specific concerns when using GenAI in a legal context.   </a:t>
            </a:r>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225424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82F5E-4A98-2EAF-CC8B-96D03D58E1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9A0224-D53B-0244-6C9C-FB4149DEA0D7}"/>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2: skills and strategies for using Generative AI </a:t>
            </a:r>
          </a:p>
        </p:txBody>
      </p:sp>
      <p:sp>
        <p:nvSpPr>
          <p:cNvPr id="9" name="Text Placeholder 8">
            <a:extLst>
              <a:ext uri="{FF2B5EF4-FFF2-40B4-BE49-F238E27FC236}">
                <a16:creationId xmlns:a16="http://schemas.microsoft.com/office/drawing/2014/main" id="{ACFEDFA6-FE10-F0D1-9B43-FAD9E56993EF}"/>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2000" dirty="0"/>
              <a:t>Designed for anyone who wants to use GenAI tools to support them to get better results </a:t>
            </a:r>
          </a:p>
          <a:p>
            <a:pPr marL="285750" indent="-285750">
              <a:buFont typeface="Arial" panose="020B0604020202020204" pitchFamily="34" charset="0"/>
              <a:buChar char="•"/>
            </a:pPr>
            <a:r>
              <a:rPr lang="en-GB" sz="2000" dirty="0"/>
              <a:t>Covers prompting skills- introduces frameworks such as CLEAR, CRISP and PREPARE </a:t>
            </a:r>
          </a:p>
          <a:p>
            <a:pPr marL="285750" indent="-285750">
              <a:buFont typeface="Arial" panose="020B0604020202020204" pitchFamily="34" charset="0"/>
              <a:buChar char="•"/>
            </a:pPr>
            <a:r>
              <a:rPr lang="en-GB" sz="2000" dirty="0"/>
              <a:t>Looks at conversational prompting or prompt sequencing </a:t>
            </a:r>
          </a:p>
          <a:p>
            <a:pPr marL="285750" indent="-285750">
              <a:buFont typeface="Arial" panose="020B0604020202020204" pitchFamily="34" charset="0"/>
              <a:buChar char="•"/>
            </a:pPr>
            <a:r>
              <a:rPr lang="en-GB" sz="2000" dirty="0"/>
              <a:t>Covers personas </a:t>
            </a:r>
          </a:p>
          <a:p>
            <a:pPr marL="285750" indent="-285750">
              <a:buFont typeface="Arial" panose="020B0604020202020204" pitchFamily="34" charset="0"/>
              <a:buChar char="•"/>
            </a:pPr>
            <a:r>
              <a:rPr lang="en-GB" sz="2000" dirty="0"/>
              <a:t>Strong focus on evaluating responses for correctness, bias, suitability, and quality. </a:t>
            </a:r>
          </a:p>
          <a:p>
            <a:pPr marL="285750" indent="-285750">
              <a:buFont typeface="Arial" panose="020B0604020202020204" pitchFamily="34" charset="0"/>
              <a:buChar char="•"/>
            </a:pPr>
            <a:r>
              <a:rPr lang="en-GB" sz="2000" dirty="0"/>
              <a:t>Then considers how to correct and adapt your prompts </a:t>
            </a:r>
          </a:p>
          <a:p>
            <a:pPr marL="285750" indent="-285750">
              <a:buFont typeface="Arial" panose="020B0604020202020204" pitchFamily="34" charset="0"/>
              <a:buChar char="•"/>
            </a:pPr>
            <a:r>
              <a:rPr lang="en-GB" sz="2000" dirty="0"/>
              <a:t>Includes activities to help you to develop your prompting skills and further resources if you want to develop further.  </a:t>
            </a:r>
          </a:p>
        </p:txBody>
      </p:sp>
    </p:spTree>
    <p:extLst>
      <p:ext uri="{BB962C8B-B14F-4D97-AF65-F5344CB8AC3E}">
        <p14:creationId xmlns:p14="http://schemas.microsoft.com/office/powerpoint/2010/main" val="3197053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7AB88-9E45-4336-5C32-AA05D51948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988403-6376-ADAC-C8DA-16FBD0872902}"/>
              </a:ext>
            </a:extLst>
          </p:cNvPr>
          <p:cNvSpPr>
            <a:spLocks noGrp="1"/>
          </p:cNvSpPr>
          <p:nvPr>
            <p:ph type="title"/>
          </p:nvPr>
        </p:nvSpPr>
        <p:spPr>
          <a:xfrm>
            <a:off x="413915" y="364892"/>
            <a:ext cx="10766702" cy="905108"/>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a:t>
            </a:r>
            <a:r>
              <a:rPr lang="en-GB" dirty="0"/>
              <a:t>3</a:t>
            </a:r>
            <a:r>
              <a:rPr lang="en-GB" noProof="0" dirty="0"/>
              <a:t>: key considerations for successful Generative AI adoption </a:t>
            </a:r>
          </a:p>
        </p:txBody>
      </p:sp>
      <p:sp>
        <p:nvSpPr>
          <p:cNvPr id="9" name="Text Placeholder 8">
            <a:extLst>
              <a:ext uri="{FF2B5EF4-FFF2-40B4-BE49-F238E27FC236}">
                <a16:creationId xmlns:a16="http://schemas.microsoft.com/office/drawing/2014/main" id="{321E7492-EDDC-4852-9616-4B1B167F0DBC}"/>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2000" dirty="0"/>
              <a:t>In the workshop- many of the participants suggested they wanted to know more about some of what to consider if the organisation was thinking about using GenAI tools. </a:t>
            </a:r>
          </a:p>
          <a:p>
            <a:pPr marL="285750" indent="-285750">
              <a:buFont typeface="Arial" panose="020B0604020202020204" pitchFamily="34" charset="0"/>
              <a:buChar char="•"/>
            </a:pPr>
            <a:r>
              <a:rPr lang="en-GB" sz="2000" dirty="0"/>
              <a:t>This course considers strategy, objectives and use cases, model selection, data management, deployment and integration, monitoring and evaluation, risk management, and future proofing. </a:t>
            </a:r>
          </a:p>
          <a:p>
            <a:pPr marL="285750" indent="-285750">
              <a:buFont typeface="Arial" panose="020B0604020202020204" pitchFamily="34" charset="0"/>
              <a:buChar char="•"/>
            </a:pPr>
            <a:r>
              <a:rPr lang="en-GB" sz="2000" dirty="0"/>
              <a:t>Activities that include a sector scan- to help learners get a better understanding of what is happening within their sector and then it explores how to design an AI framework or AI strategy for an organisation. </a:t>
            </a:r>
          </a:p>
          <a:p>
            <a:pPr marL="285750" indent="-285750">
              <a:buFont typeface="Arial" panose="020B0604020202020204" pitchFamily="34" charset="0"/>
              <a:buChar char="•"/>
            </a:pPr>
            <a:r>
              <a:rPr lang="en-GB" sz="2000" dirty="0"/>
              <a:t>Designed to be practical- suggest some of the questions organisations should be asking and areas to think about if they are thinking about using GenAI tools in their organisation. Segways into course 4 for some examples of how GenAI tools are already being used in the advice and legal sector. </a:t>
            </a:r>
          </a:p>
        </p:txBody>
      </p:sp>
    </p:spTree>
    <p:extLst>
      <p:ext uri="{BB962C8B-B14F-4D97-AF65-F5344CB8AC3E}">
        <p14:creationId xmlns:p14="http://schemas.microsoft.com/office/powerpoint/2010/main" val="2077724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765D4-1317-5F2F-764F-ADB462FCC3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A99793-73E6-E3E8-6C4B-B33F43710DC1}"/>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a:t>
            </a:r>
            <a:r>
              <a:rPr lang="en-GB" dirty="0"/>
              <a:t>4</a:t>
            </a:r>
            <a:r>
              <a:rPr lang="en-GB" noProof="0" dirty="0"/>
              <a:t>: use cases for generative AI  </a:t>
            </a:r>
          </a:p>
        </p:txBody>
      </p:sp>
      <p:sp>
        <p:nvSpPr>
          <p:cNvPr id="9" name="Text Placeholder 8">
            <a:extLst>
              <a:ext uri="{FF2B5EF4-FFF2-40B4-BE49-F238E27FC236}">
                <a16:creationId xmlns:a16="http://schemas.microsoft.com/office/drawing/2014/main" id="{C7419B15-7A21-9555-AD22-BAD487B38B1F}"/>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1800" dirty="0"/>
              <a:t>In the course we wanted to give some practical examples of how you might want to use GenAI tools. Split into 2 parts- the first part looks at general use cases for GenAI tools and the second part of the course explores how AI solutions are being used in the free advice and the legal sector. </a:t>
            </a:r>
          </a:p>
          <a:p>
            <a:pPr marL="285750" indent="-285750">
              <a:buFont typeface="Arial" panose="020B0604020202020204" pitchFamily="34" charset="0"/>
              <a:buChar char="•"/>
            </a:pPr>
            <a:r>
              <a:rPr lang="en-GB" sz="1800" dirty="0"/>
              <a:t>In the general use case section, we consider AI in the workplace and consider how the tools can be used for tasks such as content creation, research assistance, productivity, creativity, video and audio support and give some examples of tools that can be used for tasks. </a:t>
            </a:r>
          </a:p>
          <a:p>
            <a:pPr marL="285750" indent="-285750">
              <a:buFont typeface="Arial" panose="020B0604020202020204" pitchFamily="34" charset="0"/>
              <a:buChar char="•"/>
            </a:pPr>
            <a:r>
              <a:rPr lang="en-GB" sz="1800" dirty="0"/>
              <a:t>Activity- where we get learners to use some of the tools for tasks- and then ask them to consider the quality and usefulness of the tools- we really want to encourage learners to question how effective GenAI tools are. </a:t>
            </a:r>
          </a:p>
          <a:p>
            <a:pPr marL="285750" indent="-285750">
              <a:buFont typeface="Arial" panose="020B0604020202020204" pitchFamily="34" charset="0"/>
              <a:buChar char="•"/>
            </a:pPr>
            <a:r>
              <a:rPr lang="en-GB" sz="1800" dirty="0"/>
              <a:t>Second part we look at tools in the advice sector- examples from Citizens Advice SORT, Citizens Scotland, NSPCC- and discuss the People’s Panel for Artificial Intelligence and how organisations might want to involve their communities in their decision- making. </a:t>
            </a:r>
          </a:p>
          <a:p>
            <a:pPr marL="285750" indent="-285750">
              <a:buFont typeface="Arial" panose="020B0604020202020204" pitchFamily="34" charset="0"/>
              <a:buChar char="•"/>
            </a:pPr>
            <a:r>
              <a:rPr lang="en-GB" sz="1800" dirty="0"/>
              <a:t>Examples of legal use cases and consider strategic adoption of AI tools and change management </a:t>
            </a:r>
          </a:p>
        </p:txBody>
      </p:sp>
    </p:spTree>
    <p:extLst>
      <p:ext uri="{BB962C8B-B14F-4D97-AF65-F5344CB8AC3E}">
        <p14:creationId xmlns:p14="http://schemas.microsoft.com/office/powerpoint/2010/main" val="129452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AA7B-3726-5AFA-E26C-3F926CC1C7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805C0E1-01E3-5C05-B116-1B07773680D1}"/>
              </a:ext>
            </a:extLst>
          </p:cNvPr>
          <p:cNvSpPr>
            <a:spLocks noGrp="1"/>
          </p:cNvSpPr>
          <p:nvPr>
            <p:ph type="title"/>
          </p:nvPr>
        </p:nvSpPr>
        <p:spPr>
          <a:xfrm>
            <a:off x="413915" y="364892"/>
            <a:ext cx="10766702" cy="1006708"/>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a:t>
            </a:r>
            <a:r>
              <a:rPr lang="en-GB" dirty="0"/>
              <a:t>5: ethical and responsible use of generative AI  </a:t>
            </a:r>
            <a:endParaRPr lang="en-GB" noProof="0" dirty="0"/>
          </a:p>
        </p:txBody>
      </p:sp>
      <p:sp>
        <p:nvSpPr>
          <p:cNvPr id="9" name="Text Placeholder 8">
            <a:extLst>
              <a:ext uri="{FF2B5EF4-FFF2-40B4-BE49-F238E27FC236}">
                <a16:creationId xmlns:a16="http://schemas.microsoft.com/office/drawing/2014/main" id="{9ECC0189-2F32-074B-6FC0-F3D10075E5D9}"/>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2400" dirty="0"/>
              <a:t>Split into three sections. </a:t>
            </a:r>
          </a:p>
          <a:p>
            <a:pPr marL="285750" indent="-285750">
              <a:buFont typeface="Arial" panose="020B0604020202020204" pitchFamily="34" charset="0"/>
              <a:buChar char="•"/>
            </a:pPr>
            <a:r>
              <a:rPr lang="en-GB" sz="2400" dirty="0"/>
              <a:t>Part 1 looks at key concerns- hallucinations, data privacy, explainability, legal implications, digital divide and de-skilling. </a:t>
            </a:r>
          </a:p>
          <a:p>
            <a:pPr marL="285750" indent="-285750">
              <a:buFont typeface="Arial" panose="020B0604020202020204" pitchFamily="34" charset="0"/>
              <a:buChar char="•"/>
            </a:pPr>
            <a:r>
              <a:rPr lang="en-GB" sz="2400" dirty="0"/>
              <a:t>Part 2 explores bias, societal concerns, and environmental impacts and then asks why addressing these concerns is important. </a:t>
            </a:r>
          </a:p>
          <a:p>
            <a:pPr marL="285750" indent="-285750">
              <a:buFont typeface="Arial" panose="020B0604020202020204" pitchFamily="34" charset="0"/>
              <a:buChar char="•"/>
            </a:pPr>
            <a:r>
              <a:rPr lang="en-GB" sz="2400" dirty="0"/>
              <a:t>Part 3 discusses how to use AI tools ethically and responsibly- best practice, human in the loop, legal liability and building trust in AI.  </a:t>
            </a:r>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4156832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1B72-A837-ADDE-2689-F6135013A9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8AE19C-CD69-C3BF-5FBE-1D86F994FC09}"/>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6: navigating risk management </a:t>
            </a:r>
          </a:p>
        </p:txBody>
      </p:sp>
      <p:sp>
        <p:nvSpPr>
          <p:cNvPr id="9" name="Text Placeholder 8">
            <a:extLst>
              <a:ext uri="{FF2B5EF4-FFF2-40B4-BE49-F238E27FC236}">
                <a16:creationId xmlns:a16="http://schemas.microsoft.com/office/drawing/2014/main" id="{FB60C2F1-3032-3164-4B5A-5271CB7CEB0E}"/>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1800" dirty="0"/>
              <a:t>This course is focused on supporting managers of organisations to identify the risks of using GenAI tools and equip them with the knowledge to navigate those risks. </a:t>
            </a:r>
          </a:p>
          <a:p>
            <a:pPr marL="285750" indent="-285750">
              <a:buFont typeface="Arial" panose="020B0604020202020204" pitchFamily="34" charset="0"/>
              <a:buChar char="•"/>
            </a:pPr>
            <a:r>
              <a:rPr lang="en-GB" sz="1800" dirty="0"/>
              <a:t>Builds on course 3 and 4. </a:t>
            </a:r>
          </a:p>
          <a:p>
            <a:pPr marL="285750" indent="-285750">
              <a:buFont typeface="Arial" panose="020B0604020202020204" pitchFamily="34" charset="0"/>
              <a:buChar char="•"/>
            </a:pPr>
            <a:r>
              <a:rPr lang="en-GB" sz="1800" dirty="0"/>
              <a:t>It starts by asking a really important question- to use GenAI or not to use GenAI- sets out- provides some guidance on some key questions organisations must ask themselves. </a:t>
            </a:r>
          </a:p>
          <a:p>
            <a:pPr marL="285750" indent="-285750">
              <a:buFont typeface="Arial" panose="020B0604020202020204" pitchFamily="34" charset="0"/>
              <a:buChar char="•"/>
            </a:pPr>
            <a:r>
              <a:rPr lang="en-GB" sz="1800" dirty="0"/>
              <a:t>It then looks at risks- accuracy and reliability, reverse engineering, data and data transfers, privacy and client confidentiality. </a:t>
            </a:r>
          </a:p>
          <a:p>
            <a:pPr marL="285750" indent="-285750">
              <a:buFont typeface="Arial" panose="020B0604020202020204" pitchFamily="34" charset="0"/>
              <a:buChar char="•"/>
            </a:pPr>
            <a:r>
              <a:rPr lang="en-GB" sz="1800" dirty="0"/>
              <a:t>Section on intellectual property- the issue of copyright material and the complexities around authorship. </a:t>
            </a:r>
          </a:p>
          <a:p>
            <a:pPr marL="285750" indent="-285750">
              <a:buFont typeface="Arial" panose="020B0604020202020204" pitchFamily="34" charset="0"/>
              <a:buChar char="•"/>
            </a:pPr>
            <a:r>
              <a:rPr lang="en-GB" sz="1800" dirty="0"/>
              <a:t>It then consider ethical concerns and bias, responsibility and accountability and security and then how to mitigate risk- human oversight, </a:t>
            </a:r>
            <a:r>
              <a:rPr lang="en-GB" sz="1800" dirty="0" err="1"/>
              <a:t>GenAIUM</a:t>
            </a:r>
            <a:r>
              <a:rPr lang="en-GB" sz="1800" dirty="0"/>
              <a:t> framework and risk implementation plan. </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3136714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93ADF-D125-AB82-B99C-22A52BDD05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230B96-9B42-D82F-F478-23F30BDF742E}"/>
              </a:ext>
            </a:extLst>
          </p:cNvPr>
          <p:cNvSpPr>
            <a:spLocks noGrp="1"/>
          </p:cNvSpPr>
          <p:nvPr>
            <p:ph type="body" sz="quarter" idx="14"/>
          </p:nvPr>
        </p:nvSpPr>
        <p:spPr>
          <a:xfrm>
            <a:off x="413915" y="1756179"/>
            <a:ext cx="9019452" cy="4889169"/>
          </a:xfrm>
        </p:spPr>
        <p:txBody>
          <a:bodyPr/>
          <a:lstStyle/>
          <a:p>
            <a:endParaRPr lang="en-GB" sz="2000" kern="100" dirty="0">
              <a:latin typeface="+mj-lt"/>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r>
              <a:rPr lang="en-GB" sz="2000" kern="100" dirty="0">
                <a:latin typeface="+mj-lt"/>
                <a:ea typeface="Aptos" panose="020B0004020202020204" pitchFamily="34" charset="0"/>
                <a:cs typeface="Times New Roman" panose="02020603050405020304" pitchFamily="18" charset="0"/>
              </a:rPr>
              <a:t>Senior Lecturer in Law and Director of the Open Justice Centre at The Open University. </a:t>
            </a:r>
          </a:p>
          <a:p>
            <a:pPr marL="342900" indent="-342900">
              <a:buFont typeface="Arial" panose="020B0604020202020204" pitchFamily="34" charset="0"/>
              <a:buChar char="•"/>
            </a:pPr>
            <a:r>
              <a:rPr lang="en-GB" sz="2000" kern="100" dirty="0">
                <a:effectLst/>
                <a:latin typeface="+mj-lt"/>
                <a:ea typeface="Aptos" panose="020B0004020202020204" pitchFamily="34" charset="0"/>
                <a:cs typeface="Times New Roman" panose="02020603050405020304" pitchFamily="18" charset="0"/>
              </a:rPr>
              <a:t>Open Justice Centre: </a:t>
            </a:r>
            <a:r>
              <a:rPr lang="en-GB" sz="2000" dirty="0">
                <a:latin typeface="+mj-lt"/>
                <a:hlinkClick r:id="rId3"/>
              </a:rPr>
              <a:t>Welcome to Open Justice Centre | Open Justice</a:t>
            </a:r>
            <a:endParaRPr lang="en-GB" sz="2000" dirty="0">
              <a:latin typeface="+mj-lt"/>
            </a:endParaRPr>
          </a:p>
          <a:p>
            <a:pPr marL="342900" indent="-342900">
              <a:buFont typeface="Arial" panose="020B0604020202020204" pitchFamily="34" charset="0"/>
              <a:buChar char="•"/>
            </a:pPr>
            <a:r>
              <a:rPr lang="en-GB" sz="2000" dirty="0">
                <a:latin typeface="+mj-lt"/>
              </a:rPr>
              <a:t>Trustee at Citizens Advice SORT </a:t>
            </a:r>
          </a:p>
          <a:p>
            <a:pPr marL="342900" indent="-342900">
              <a:buFont typeface="Arial" panose="020B0604020202020204" pitchFamily="34" charset="0"/>
              <a:buChar char="•"/>
            </a:pPr>
            <a:r>
              <a:rPr lang="en-GB" sz="2000" kern="100" dirty="0">
                <a:effectLst/>
                <a:latin typeface="+mj-lt"/>
                <a:ea typeface="Aptos" panose="020B0004020202020204" pitchFamily="34" charset="0"/>
                <a:cs typeface="Times New Roman" panose="02020603050405020304" pitchFamily="18" charset="0"/>
              </a:rPr>
              <a:t>My teaching and research</a:t>
            </a:r>
            <a:r>
              <a:rPr lang="en-GB" sz="2000" kern="100" dirty="0">
                <a:latin typeface="+mj-lt"/>
                <a:ea typeface="Aptos" panose="020B0004020202020204" pitchFamily="34" charset="0"/>
                <a:cs typeface="Times New Roman" panose="02020603050405020304" pitchFamily="18" charset="0"/>
              </a:rPr>
              <a:t> </a:t>
            </a:r>
            <a:r>
              <a:rPr lang="en-GB" sz="2000" kern="100" dirty="0">
                <a:effectLst/>
                <a:latin typeface="+mj-lt"/>
                <a:ea typeface="Aptos" panose="020B0004020202020204" pitchFamily="34" charset="0"/>
                <a:cs typeface="Times New Roman" panose="02020603050405020304" pitchFamily="18" charset="0"/>
              </a:rPr>
              <a:t>explores </a:t>
            </a:r>
            <a:r>
              <a:rPr lang="en-GB" sz="2000" dirty="0">
                <a:latin typeface="+mj-lt"/>
              </a:rPr>
              <a:t>bridging legal education and practice, with an emphasis on advancing access to justice through digital  technologies. </a:t>
            </a:r>
          </a:p>
          <a:p>
            <a:pPr marL="342900" indent="-342900">
              <a:buFont typeface="Arial" panose="020B0604020202020204" pitchFamily="34" charset="0"/>
              <a:buChar char="•"/>
            </a:pPr>
            <a:endParaRPr lang="en-GB" sz="2000" dirty="0">
              <a:latin typeface="+mj-lt"/>
            </a:endParaRPr>
          </a:p>
          <a:p>
            <a:pPr marL="342900" indent="-342900">
              <a:buFont typeface="Arial" panose="020B0604020202020204" pitchFamily="34" charset="0"/>
              <a:buChar char="•"/>
            </a:pPr>
            <a:endParaRPr lang="en-GB" sz="1800" kern="100" dirty="0">
              <a:effectLst/>
              <a:latin typeface="+mj-l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2000" dirty="0">
              <a:solidFill>
                <a:schemeClr val="tx1"/>
              </a:solidFill>
              <a:latin typeface="Poppins "/>
            </a:endParaRPr>
          </a:p>
        </p:txBody>
      </p:sp>
      <p:sp>
        <p:nvSpPr>
          <p:cNvPr id="3" name="Text Placeholder 2">
            <a:extLst>
              <a:ext uri="{FF2B5EF4-FFF2-40B4-BE49-F238E27FC236}">
                <a16:creationId xmlns:a16="http://schemas.microsoft.com/office/drawing/2014/main" id="{35BD565D-563C-A169-64A9-880DAED19285}"/>
              </a:ext>
            </a:extLst>
          </p:cNvPr>
          <p:cNvSpPr>
            <a:spLocks noGrp="1"/>
          </p:cNvSpPr>
          <p:nvPr>
            <p:ph type="body" sz="quarter" idx="21"/>
          </p:nvPr>
        </p:nvSpPr>
        <p:spPr/>
        <p:txBody>
          <a:bodyPr/>
          <a:lstStyle/>
          <a:p>
            <a:r>
              <a:rPr lang="en-GB" dirty="0"/>
              <a:t>About me  </a:t>
            </a:r>
          </a:p>
        </p:txBody>
      </p:sp>
      <p:pic>
        <p:nvPicPr>
          <p:cNvPr id="5" name="Picture 2">
            <a:extLst>
              <a:ext uri="{FF2B5EF4-FFF2-40B4-BE49-F238E27FC236}">
                <a16:creationId xmlns:a16="http://schemas.microsoft.com/office/drawing/2014/main" id="{69A8C230-DE46-5933-C252-8FBFDB264E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9422" y="132486"/>
            <a:ext cx="1938754" cy="130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67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2030E-4B84-E847-0D05-D8A871B9A4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4E25DC-108F-D14A-0DE7-6D2B5030D3BD}"/>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a:t>
            </a:r>
            <a:r>
              <a:rPr lang="en-GB" dirty="0"/>
              <a:t>7</a:t>
            </a:r>
            <a:r>
              <a:rPr lang="en-GB" noProof="0" dirty="0"/>
              <a:t>: understanding legal regulation and compliance</a:t>
            </a:r>
          </a:p>
        </p:txBody>
      </p:sp>
      <p:sp>
        <p:nvSpPr>
          <p:cNvPr id="9" name="Text Placeholder 8">
            <a:extLst>
              <a:ext uri="{FF2B5EF4-FFF2-40B4-BE49-F238E27FC236}">
                <a16:creationId xmlns:a16="http://schemas.microsoft.com/office/drawing/2014/main" id="{AA2DE5E6-0225-0D97-6E14-55B5B1A698DF}"/>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2400" dirty="0"/>
              <a:t>Course 7 is linked to course 3, 4 and 6- it looks at the UK approach to regulating AI and GenAI, the legal provisions and the challenges GenAI poses. </a:t>
            </a:r>
          </a:p>
          <a:p>
            <a:pPr marL="285750" indent="-285750">
              <a:buFont typeface="Arial" panose="020B0604020202020204" pitchFamily="34" charset="0"/>
              <a:buChar char="•"/>
            </a:pPr>
            <a:r>
              <a:rPr lang="en-GB" sz="2400" dirty="0"/>
              <a:t>It has a section on terms and conditions of GenAI providers, how to find the terms and conditions, what to look out for in the terms and conditions, and how that links with legal regulation.</a:t>
            </a:r>
          </a:p>
          <a:p>
            <a:pPr marL="285750" indent="-285750">
              <a:buFont typeface="Arial" panose="020B0604020202020204" pitchFamily="34" charset="0"/>
              <a:buChar char="•"/>
            </a:pPr>
            <a:r>
              <a:rPr lang="en-GB" sz="2400" dirty="0"/>
              <a:t>It then explores acceptable use policies, and the final part of the course is around creating an AI policy- designing the policy, what it should include, implementing a policy and what areas staff need to be trained on. </a:t>
            </a:r>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3195907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D933E-F892-AC60-5094-92062A3653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E1F6BE-0BE7-EACB-8356-22E7A0908E3E}"/>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C</a:t>
            </a:r>
            <a:r>
              <a:rPr lang="en-GB" noProof="0" dirty="0" err="1"/>
              <a:t>ourse</a:t>
            </a:r>
            <a:r>
              <a:rPr lang="en-GB" noProof="0" dirty="0"/>
              <a:t> 8:  </a:t>
            </a:r>
            <a:r>
              <a:rPr lang="en-GB" dirty="0"/>
              <a:t>horizon scanning and AI literacy </a:t>
            </a:r>
            <a:r>
              <a:rPr lang="en-GB" noProof="0" dirty="0"/>
              <a:t> </a:t>
            </a:r>
          </a:p>
        </p:txBody>
      </p:sp>
      <p:sp>
        <p:nvSpPr>
          <p:cNvPr id="9" name="Text Placeholder 8">
            <a:extLst>
              <a:ext uri="{FF2B5EF4-FFF2-40B4-BE49-F238E27FC236}">
                <a16:creationId xmlns:a16="http://schemas.microsoft.com/office/drawing/2014/main" id="{02A40038-87B0-9EED-6B57-31B659D7930B}"/>
              </a:ext>
            </a:extLst>
          </p:cNvPr>
          <p:cNvSpPr>
            <a:spLocks noGrp="1"/>
          </p:cNvSpPr>
          <p:nvPr>
            <p:ph type="body" sz="quarter" idx="14"/>
          </p:nvPr>
        </p:nvSpPr>
        <p:spPr>
          <a:xfrm>
            <a:off x="231495" y="1756179"/>
            <a:ext cx="11655706" cy="4586748"/>
          </a:xfrm>
        </p:spPr>
        <p:txBody>
          <a:bodyPr/>
          <a:lstStyle/>
          <a:p>
            <a:pPr marL="285750" indent="-285750">
              <a:buFont typeface="Arial" panose="020B0604020202020204" pitchFamily="34" charset="0"/>
              <a:buChar char="•"/>
            </a:pPr>
            <a:r>
              <a:rPr lang="en-GB" sz="1800" dirty="0"/>
              <a:t>Finally course 8 discusses importance of keeping up to date with what is happening in the technology space and how to conduct horizon scanning. </a:t>
            </a:r>
          </a:p>
          <a:p>
            <a:pPr marL="285750" indent="-285750">
              <a:buFont typeface="Arial" panose="020B0604020202020204" pitchFamily="34" charset="0"/>
              <a:buChar char="•"/>
            </a:pPr>
            <a:r>
              <a:rPr lang="en-GB" sz="1800" dirty="0"/>
              <a:t>It suggests and provides links to different sources of information to help learners keep up to date and thinks about the credibility of sources and why that might be important. </a:t>
            </a:r>
          </a:p>
          <a:p>
            <a:pPr marL="285750" indent="-285750">
              <a:buFont typeface="Arial" panose="020B0604020202020204" pitchFamily="34" charset="0"/>
              <a:buChar char="•"/>
            </a:pPr>
            <a:r>
              <a:rPr lang="en-GB" sz="1800" dirty="0"/>
              <a:t>It then asks the question will AI make us more or less wise-  what is the potential for AI to help us think or for it to think for us and what are the implications of this. </a:t>
            </a:r>
          </a:p>
          <a:p>
            <a:pPr marL="285750" indent="-285750">
              <a:buFont typeface="Arial" panose="020B0604020202020204" pitchFamily="34" charset="0"/>
              <a:buChar char="•"/>
            </a:pPr>
            <a:r>
              <a:rPr lang="en-GB" sz="1800" dirty="0"/>
              <a:t>Then it considers how horizon scanning can help us think about how AI will develop, and it considers the relationship between human and machine intelligence and collaboration. </a:t>
            </a:r>
          </a:p>
          <a:p>
            <a:pPr marL="285750" indent="-285750">
              <a:buFont typeface="Arial" panose="020B0604020202020204" pitchFamily="34" charset="0"/>
              <a:buChar char="•"/>
            </a:pPr>
            <a:r>
              <a:rPr lang="en-GB" sz="1800" dirty="0"/>
              <a:t>Finally, it discusses AI literacy and why that is important not just for individuals but for organisations and sets out a framework for AI literacy drawn from the topics of the course to tie all eight courses together.  </a:t>
            </a:r>
          </a:p>
        </p:txBody>
      </p:sp>
    </p:spTree>
    <p:extLst>
      <p:ext uri="{BB962C8B-B14F-4D97-AF65-F5344CB8AC3E}">
        <p14:creationId xmlns:p14="http://schemas.microsoft.com/office/powerpoint/2010/main" val="2858075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D2EF66-9819-715F-D00B-9DFD9539444E}"/>
              </a:ext>
            </a:extLst>
          </p:cNvPr>
          <p:cNvSpPr>
            <a:spLocks noGrp="1"/>
          </p:cNvSpPr>
          <p:nvPr>
            <p:ph type="body" sz="quarter" idx="14"/>
          </p:nvPr>
        </p:nvSpPr>
        <p:spPr>
          <a:xfrm>
            <a:off x="413915" y="1756179"/>
            <a:ext cx="11283280" cy="4736929"/>
          </a:xfrm>
        </p:spPr>
        <p:txBody>
          <a:bodyPr/>
          <a:lstStyle/>
          <a:p>
            <a:pPr marL="285750" indent="-285750">
              <a:buFont typeface="Arial" panose="020B0604020202020204" pitchFamily="34" charset="0"/>
              <a:buChar char="•"/>
            </a:pPr>
            <a:r>
              <a:rPr lang="en-GB" sz="2000" dirty="0"/>
              <a:t>Free and open access to </a:t>
            </a:r>
            <a:r>
              <a:rPr lang="en-GB" sz="2000" kern="100" dirty="0">
                <a:ea typeface="Aptos" panose="020B0004020202020204" pitchFamily="34" charset="0"/>
                <a:cs typeface="Times New Roman" panose="02020603050405020304" pitchFamily="18" charset="0"/>
              </a:rPr>
              <a:t>recognise the efforts of participants, they can secure a </a:t>
            </a:r>
            <a:r>
              <a:rPr lang="en-GB" sz="2000" b="1" kern="100" dirty="0">
                <a:ea typeface="Aptos" panose="020B0004020202020204" pitchFamily="34" charset="0"/>
                <a:cs typeface="Times New Roman" panose="02020603050405020304" pitchFamily="18" charset="0"/>
              </a:rPr>
              <a:t>digital badge</a:t>
            </a:r>
            <a:r>
              <a:rPr lang="en-GB" sz="2000" kern="100" dirty="0">
                <a:ea typeface="Aptos" panose="020B0004020202020204" pitchFamily="34" charset="0"/>
                <a:cs typeface="Times New Roman" panose="02020603050405020304" pitchFamily="18" charset="0"/>
              </a:rPr>
              <a:t> and a </a:t>
            </a:r>
            <a:r>
              <a:rPr lang="en-GB" sz="2000" b="1" kern="100" dirty="0">
                <a:ea typeface="Aptos" panose="020B0004020202020204" pitchFamily="34" charset="0"/>
                <a:cs typeface="Times New Roman" panose="02020603050405020304" pitchFamily="18" charset="0"/>
              </a:rPr>
              <a:t>certificate of completion </a:t>
            </a:r>
            <a:r>
              <a:rPr lang="en-GB" sz="2000" kern="100" dirty="0">
                <a:ea typeface="Aptos" panose="020B0004020202020204" pitchFamily="34" charset="0"/>
                <a:cs typeface="Times New Roman" panose="02020603050405020304" pitchFamily="18" charset="0"/>
              </a:rPr>
              <a:t>upon course completion of each course, which can be shared as evidence of their new skills and knowledge.</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AI literacy is a critical aspect of continuing professional development- even if organisations are not using GenAI tools like ChatGPT- they still need a policy and to train their staff because staff and volunteers could be using these tools without the organisation knowing. </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Creative commons licence so they can be re-used by organisations. </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Courses are not advocating for using or not using GenAI tools- they are about encouraging critical thinking and creativity. </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Links to lots of other resources to encourage learners to explore further. </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Pitched the courses for different audiences- designed for beginners. </a:t>
            </a:r>
          </a:p>
          <a:p>
            <a:pPr marL="285750" indent="-285750">
              <a:buFont typeface="Arial" panose="020B0604020202020204" pitchFamily="34" charset="0"/>
              <a:buChar char="•"/>
            </a:pPr>
            <a:r>
              <a:rPr lang="en-GB" sz="2000" kern="100" dirty="0">
                <a:ea typeface="Aptos" panose="020B0004020202020204" pitchFamily="34" charset="0"/>
                <a:cs typeface="Times New Roman" panose="02020603050405020304" pitchFamily="18" charset="0"/>
              </a:rPr>
              <a:t>Evaluation of the courses in 2026 </a:t>
            </a:r>
          </a:p>
          <a:p>
            <a:pPr marL="285750" indent="-285750">
              <a:buFont typeface="Arial" panose="020B0604020202020204" pitchFamily="34" charset="0"/>
              <a:buChar char="•"/>
            </a:pPr>
            <a:endParaRPr lang="en-GB" sz="1600"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1600"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1600" kern="100" dirty="0">
              <a:ea typeface="Aptos" panose="020B0004020202020204" pitchFamily="34" charset="0"/>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15443A31-3D91-2224-E1EA-8882A99D755E}"/>
              </a:ext>
            </a:extLst>
          </p:cNvPr>
          <p:cNvSpPr>
            <a:spLocks noGrp="1"/>
          </p:cNvSpPr>
          <p:nvPr>
            <p:ph type="title"/>
          </p:nvPr>
        </p:nvSpPr>
        <p:spPr/>
        <p:txBody>
          <a:bodyPr/>
          <a:lstStyle/>
          <a:p>
            <a:r>
              <a:rPr lang="en-GB" dirty="0"/>
              <a:t>General reflections </a:t>
            </a:r>
          </a:p>
        </p:txBody>
      </p:sp>
    </p:spTree>
    <p:extLst>
      <p:ext uri="{BB962C8B-B14F-4D97-AF65-F5344CB8AC3E}">
        <p14:creationId xmlns:p14="http://schemas.microsoft.com/office/powerpoint/2010/main" val="265496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874C3-6474-7137-B069-51078F50B717}"/>
              </a:ext>
            </a:extLst>
          </p:cNvPr>
          <p:cNvSpPr>
            <a:spLocks noGrp="1"/>
          </p:cNvSpPr>
          <p:nvPr>
            <p:ph type="body" sz="quarter" idx="12"/>
          </p:nvPr>
        </p:nvSpPr>
        <p:spPr>
          <a:xfrm>
            <a:off x="408207" y="2431329"/>
            <a:ext cx="10774418" cy="3043496"/>
          </a:xfrm>
        </p:spPr>
        <p:txBody>
          <a:bodyPr/>
          <a:lstStyle/>
          <a:p>
            <a:r>
              <a:rPr lang="en-GB" dirty="0" err="1">
                <a:hlinkClick r:id="rId2"/>
              </a:rPr>
              <a:t>OLCreate</a:t>
            </a:r>
            <a:r>
              <a:rPr lang="en-GB" dirty="0">
                <a:hlinkClick r:id="rId2"/>
              </a:rPr>
              <a:t>: AI Law and Legal Training | </a:t>
            </a:r>
            <a:r>
              <a:rPr lang="en-GB" dirty="0" err="1">
                <a:hlinkClick r:id="rId2"/>
              </a:rPr>
              <a:t>OLCreate</a:t>
            </a:r>
            <a:endParaRPr lang="en-GB" dirty="0"/>
          </a:p>
          <a:p>
            <a:endParaRPr lang="en-GB" dirty="0"/>
          </a:p>
          <a:p>
            <a:r>
              <a:rPr lang="en-GB" dirty="0"/>
              <a:t>Please, please share them across your networks. </a:t>
            </a:r>
          </a:p>
        </p:txBody>
      </p:sp>
      <p:sp>
        <p:nvSpPr>
          <p:cNvPr id="3" name="Text Placeholder 2">
            <a:extLst>
              <a:ext uri="{FF2B5EF4-FFF2-40B4-BE49-F238E27FC236}">
                <a16:creationId xmlns:a16="http://schemas.microsoft.com/office/drawing/2014/main" id="{D9D91903-BEF6-9D2C-E456-9321D42D7EEB}"/>
              </a:ext>
            </a:extLst>
          </p:cNvPr>
          <p:cNvSpPr>
            <a:spLocks noGrp="1"/>
          </p:cNvSpPr>
          <p:nvPr>
            <p:ph type="body" sz="quarter" idx="13"/>
          </p:nvPr>
        </p:nvSpPr>
        <p:spPr/>
        <p:txBody>
          <a:bodyPr/>
          <a:lstStyle/>
          <a:p>
            <a:endParaRPr lang="en-GB"/>
          </a:p>
        </p:txBody>
      </p:sp>
      <p:sp>
        <p:nvSpPr>
          <p:cNvPr id="4" name="Title 3">
            <a:extLst>
              <a:ext uri="{FF2B5EF4-FFF2-40B4-BE49-F238E27FC236}">
                <a16:creationId xmlns:a16="http://schemas.microsoft.com/office/drawing/2014/main" id="{45221F11-3320-6AF7-7AAF-DB1D9EEE757C}"/>
              </a:ext>
            </a:extLst>
          </p:cNvPr>
          <p:cNvSpPr>
            <a:spLocks noGrp="1"/>
          </p:cNvSpPr>
          <p:nvPr>
            <p:ph type="title"/>
          </p:nvPr>
        </p:nvSpPr>
        <p:spPr/>
        <p:txBody>
          <a:bodyPr/>
          <a:lstStyle/>
          <a:p>
            <a:r>
              <a:rPr lang="en-GB" dirty="0"/>
              <a:t>Links to the courses </a:t>
            </a:r>
          </a:p>
        </p:txBody>
      </p:sp>
    </p:spTree>
    <p:extLst>
      <p:ext uri="{BB962C8B-B14F-4D97-AF65-F5344CB8AC3E}">
        <p14:creationId xmlns:p14="http://schemas.microsoft.com/office/powerpoint/2010/main" val="1403611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2F581-1397-D473-F094-21761C058E5F}"/>
              </a:ext>
            </a:extLst>
          </p:cNvPr>
          <p:cNvSpPr>
            <a:spLocks noGrp="1"/>
          </p:cNvSpPr>
          <p:nvPr>
            <p:ph type="title"/>
          </p:nvPr>
        </p:nvSpPr>
        <p:spPr/>
        <p:txBody>
          <a:bodyPr/>
          <a:lstStyle/>
          <a:p>
            <a:r>
              <a:rPr lang="en-GB"/>
              <a:t>Questions </a:t>
            </a:r>
            <a:endParaRPr lang="en-GB" dirty="0"/>
          </a:p>
        </p:txBody>
      </p:sp>
    </p:spTree>
    <p:extLst>
      <p:ext uri="{BB962C8B-B14F-4D97-AF65-F5344CB8AC3E}">
        <p14:creationId xmlns:p14="http://schemas.microsoft.com/office/powerpoint/2010/main" val="1339148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3FC5-B111-8340-8F8D-D9325B6CFBE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92370DF-BF9A-C83E-ADB0-EB17F6467C99}"/>
              </a:ext>
            </a:extLst>
          </p:cNvPr>
          <p:cNvSpPr txBox="1">
            <a:spLocks noGrp="1"/>
          </p:cNvSpPr>
          <p:nvPr>
            <p:ph type="title" idx="4294967295"/>
          </p:nvPr>
        </p:nvSpPr>
        <p:spPr>
          <a:xfrm>
            <a:off x="0" y="-425450"/>
            <a:ext cx="10515600" cy="346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Poppins SemiBold" panose="00000700000000000000" pitchFamily="50" charset="0"/>
                <a:ea typeface="+mj-ea"/>
                <a:cs typeface="Poppins SemiBold" panose="00000700000000000000" pitchFamily="50" charset="0"/>
              </a:rPr>
              <a:t>Final Slide</a:t>
            </a:r>
          </a:p>
        </p:txBody>
      </p:sp>
    </p:spTree>
    <p:extLst>
      <p:ext uri="{BB962C8B-B14F-4D97-AF65-F5344CB8AC3E}">
        <p14:creationId xmlns:p14="http://schemas.microsoft.com/office/powerpoint/2010/main" val="143770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5E4E4-F2A1-FE47-120D-B3FEB937AF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703803-DE94-B827-C003-02F5E9921076}"/>
              </a:ext>
            </a:extLst>
          </p:cNvPr>
          <p:cNvSpPr>
            <a:spLocks noGrp="1"/>
          </p:cNvSpPr>
          <p:nvPr>
            <p:ph type="body" sz="quarter" idx="14"/>
          </p:nvPr>
        </p:nvSpPr>
        <p:spPr>
          <a:xfrm>
            <a:off x="413914" y="1756179"/>
            <a:ext cx="11413909" cy="4889169"/>
          </a:xfrm>
        </p:spPr>
        <p:txBody>
          <a:bodyPr/>
          <a:lstStyle/>
          <a:p>
            <a:pPr fontAlgn="base"/>
            <a:r>
              <a:rPr lang="en-GB" sz="2000" dirty="0"/>
              <a:t>AI Ireland (2024) explains:  </a:t>
            </a:r>
          </a:p>
          <a:p>
            <a:pPr fontAlgn="base"/>
            <a:r>
              <a:rPr lang="en-GB" sz="2000" i="1" dirty="0"/>
              <a:t>We stand at a pivotal moment in technological evolution. Artificial Intelligence is no longer a distant concept but an immediate reality reshaping every aspect of our personal and professional lives. In this landscape, AI literacy has emerged as a critical skill – not just for technologists, but for everyone </a:t>
            </a:r>
            <a:r>
              <a:rPr lang="en-GB" sz="2000" dirty="0"/>
              <a:t>(para. 2).  </a:t>
            </a:r>
          </a:p>
          <a:p>
            <a:pPr marL="342900" indent="-342900" fontAlgn="base">
              <a:buFont typeface="Arial" panose="020B0604020202020204" pitchFamily="34" charset="0"/>
              <a:buChar char="•"/>
            </a:pPr>
            <a:r>
              <a:rPr lang="en-GB" sz="2000" dirty="0"/>
              <a:t>As users encounter AI more frequently at home and in the workplace, a foundational understanding of how these systems function and their potential ethical implications is essential. </a:t>
            </a:r>
          </a:p>
          <a:p>
            <a:pPr marL="342900" indent="-342900" fontAlgn="base">
              <a:buFont typeface="Arial" panose="020B0604020202020204" pitchFamily="34" charset="0"/>
              <a:buChar char="•"/>
            </a:pPr>
            <a:r>
              <a:rPr lang="en-GB" sz="2000" dirty="0"/>
              <a:t>Without AI Literacy, individuals may be unequipped to navigate AI-driven environments, assess risks and benefits, or recognise the importance of iterative AI policy and governance within workplace situations. </a:t>
            </a:r>
          </a:p>
          <a:p>
            <a:pPr marL="342900" indent="-342900" fontAlgn="base">
              <a:buFont typeface="Arial" panose="020B0604020202020204" pitchFamily="34" charset="0"/>
              <a:buChar char="•"/>
            </a:pPr>
            <a:r>
              <a:rPr lang="en-GB" sz="2000" dirty="0"/>
              <a:t>The Department for Science, Innovation and Technology (2025) in the UK increasingly views AI Literacy as a critical component of the 21st century.</a:t>
            </a:r>
          </a:p>
          <a:p>
            <a:pPr marL="342900" indent="-342900">
              <a:buFont typeface="Arial" panose="020B0604020202020204" pitchFamily="34" charset="0"/>
              <a:buChar char="•"/>
            </a:pPr>
            <a:endParaRPr lang="en-GB" sz="2000" dirty="0">
              <a:latin typeface="+mj-lt"/>
            </a:endParaRPr>
          </a:p>
          <a:p>
            <a:pPr marL="342900" indent="-342900">
              <a:buFont typeface="Arial" panose="020B0604020202020204" pitchFamily="34" charset="0"/>
              <a:buChar char="•"/>
            </a:pPr>
            <a:endParaRPr lang="en-GB" sz="1800" kern="100" dirty="0">
              <a:effectLst/>
              <a:latin typeface="+mj-l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2000" dirty="0">
              <a:solidFill>
                <a:schemeClr val="tx1"/>
              </a:solidFill>
              <a:latin typeface="Poppins "/>
            </a:endParaRPr>
          </a:p>
        </p:txBody>
      </p:sp>
      <p:sp>
        <p:nvSpPr>
          <p:cNvPr id="3" name="Text Placeholder 2">
            <a:extLst>
              <a:ext uri="{FF2B5EF4-FFF2-40B4-BE49-F238E27FC236}">
                <a16:creationId xmlns:a16="http://schemas.microsoft.com/office/drawing/2014/main" id="{17922D9E-7BCE-95F5-64FC-13F09D25B68A}"/>
              </a:ext>
            </a:extLst>
          </p:cNvPr>
          <p:cNvSpPr>
            <a:spLocks noGrp="1"/>
          </p:cNvSpPr>
          <p:nvPr>
            <p:ph type="body" sz="quarter" idx="21"/>
          </p:nvPr>
        </p:nvSpPr>
        <p:spPr/>
        <p:txBody>
          <a:bodyPr/>
          <a:lstStyle/>
          <a:p>
            <a:r>
              <a:rPr lang="en-GB" dirty="0"/>
              <a:t>AI literacy  </a:t>
            </a:r>
          </a:p>
        </p:txBody>
      </p:sp>
      <p:pic>
        <p:nvPicPr>
          <p:cNvPr id="5" name="Picture 2">
            <a:extLst>
              <a:ext uri="{FF2B5EF4-FFF2-40B4-BE49-F238E27FC236}">
                <a16:creationId xmlns:a16="http://schemas.microsoft.com/office/drawing/2014/main" id="{3EE18949-52B7-3B6D-96B7-B4BB40B6A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9422" y="132486"/>
            <a:ext cx="1938754" cy="130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13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0131A-AC39-7C42-9FEA-CA945326C0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78DCEC3-C4B9-7101-7583-40A0F71BF052}"/>
              </a:ext>
            </a:extLst>
          </p:cNvPr>
          <p:cNvSpPr>
            <a:spLocks noGrp="1"/>
          </p:cNvSpPr>
          <p:nvPr>
            <p:ph type="body" sz="quarter" idx="14"/>
          </p:nvPr>
        </p:nvSpPr>
        <p:spPr>
          <a:xfrm>
            <a:off x="1001103" y="1756179"/>
            <a:ext cx="10179515" cy="4889169"/>
          </a:xfrm>
        </p:spPr>
        <p:txBody>
          <a:bodyPr/>
          <a:lstStyle/>
          <a:p>
            <a:pPr marL="342900" indent="-342900">
              <a:buFont typeface="Arial" panose="020B0604020202020204" pitchFamily="34" charset="0"/>
              <a:buChar char="•"/>
            </a:pPr>
            <a:r>
              <a:rPr lang="en-GB" sz="2200" dirty="0">
                <a:latin typeface="+mn-lt"/>
              </a:rPr>
              <a:t>co-produce open educational resources to enhance knowledge, awareness, confidence of, and the use of GenAI in legal contexts</a:t>
            </a:r>
          </a:p>
          <a:p>
            <a:endParaRPr lang="en-GB" sz="2200" dirty="0">
              <a:latin typeface="+mn-lt"/>
            </a:endParaRPr>
          </a:p>
          <a:p>
            <a:pPr marL="342900" indent="-342900">
              <a:buFont typeface="Arial" panose="020B0604020202020204" pitchFamily="34" charset="0"/>
              <a:buChar char="•"/>
            </a:pPr>
            <a:r>
              <a:rPr lang="en-GB" sz="2200" dirty="0">
                <a:latin typeface="+mn-lt"/>
              </a:rPr>
              <a:t>educate and empower the public, free advice organisations, small and medium- sized law firms, students and academics on the application, implications, and ethical and responsible use of GenAI in a legal context </a:t>
            </a:r>
          </a:p>
          <a:p>
            <a:endParaRPr lang="en-GB" sz="2200" dirty="0">
              <a:latin typeface="+mn-lt"/>
            </a:endParaRPr>
          </a:p>
          <a:p>
            <a:pPr marL="342900" indent="-342900">
              <a:buFont typeface="Arial" panose="020B0604020202020204" pitchFamily="34" charset="0"/>
              <a:buChar char="•"/>
            </a:pPr>
            <a:r>
              <a:rPr lang="en-GB" sz="2200" dirty="0">
                <a:latin typeface="+mn-lt"/>
              </a:rPr>
              <a:t>empower learners through the provision of open access, accessible and engaging educational resources that encourage the ethical and responsible use of GenAI.</a:t>
            </a:r>
            <a:endParaRPr lang="en-GB" sz="2200" kern="100" dirty="0">
              <a:effectLst/>
              <a:latin typeface="+mn-l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2000" dirty="0">
              <a:solidFill>
                <a:schemeClr val="tx1"/>
              </a:solidFill>
              <a:latin typeface="Poppins "/>
            </a:endParaRPr>
          </a:p>
        </p:txBody>
      </p:sp>
      <p:sp>
        <p:nvSpPr>
          <p:cNvPr id="3" name="Text Placeholder 2">
            <a:extLst>
              <a:ext uri="{FF2B5EF4-FFF2-40B4-BE49-F238E27FC236}">
                <a16:creationId xmlns:a16="http://schemas.microsoft.com/office/drawing/2014/main" id="{951FB01C-042C-6510-6A0B-31736B7E3AAA}"/>
              </a:ext>
            </a:extLst>
          </p:cNvPr>
          <p:cNvSpPr>
            <a:spLocks noGrp="1"/>
          </p:cNvSpPr>
          <p:nvPr>
            <p:ph type="body" sz="quarter" idx="21"/>
          </p:nvPr>
        </p:nvSpPr>
        <p:spPr/>
        <p:txBody>
          <a:bodyPr/>
          <a:lstStyle/>
          <a:p>
            <a:r>
              <a:rPr lang="en-GB" dirty="0"/>
              <a:t>Aims of our project </a:t>
            </a:r>
          </a:p>
        </p:txBody>
      </p:sp>
      <p:sp>
        <p:nvSpPr>
          <p:cNvPr id="4" name="Text Placeholder 3">
            <a:extLst>
              <a:ext uri="{FF2B5EF4-FFF2-40B4-BE49-F238E27FC236}">
                <a16:creationId xmlns:a16="http://schemas.microsoft.com/office/drawing/2014/main" id="{4576793B-BD2E-CED7-61EC-50B8D2539AB1}"/>
              </a:ext>
            </a:extLst>
          </p:cNvPr>
          <p:cNvSpPr>
            <a:spLocks noGrp="1"/>
          </p:cNvSpPr>
          <p:nvPr>
            <p:ph type="body" sz="quarter" idx="22"/>
          </p:nvPr>
        </p:nvSpPr>
        <p:spPr/>
        <p:txBody>
          <a:bodyPr/>
          <a:lstStyle/>
          <a:p>
            <a:r>
              <a:rPr lang="en-GB" dirty="0"/>
              <a:t>AI, Law and Legal Training (AILLT) collaboration with Citizens Advice </a:t>
            </a:r>
          </a:p>
        </p:txBody>
      </p:sp>
      <p:pic>
        <p:nvPicPr>
          <p:cNvPr id="5" name="Picture 2">
            <a:extLst>
              <a:ext uri="{FF2B5EF4-FFF2-40B4-BE49-F238E27FC236}">
                <a16:creationId xmlns:a16="http://schemas.microsoft.com/office/drawing/2014/main" id="{3B446B12-BF36-EA3D-1ABB-2F71E0D8D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9422" y="132486"/>
            <a:ext cx="1938754" cy="130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39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62228" y="1519053"/>
            <a:ext cx="9667546" cy="769441"/>
          </a:xfrm>
          <a:prstGeom prst="rect">
            <a:avLst/>
          </a:prstGeom>
        </p:spPr>
        <p:txBody>
          <a:bodyPr lIns="0" tIns="0" rIns="0" bIns="0" rtlCol="0" anchor="t">
            <a:spAutoFit/>
          </a:bodyPr>
          <a:lstStyle/>
          <a:p>
            <a:pPr algn="ctr">
              <a:lnSpc>
                <a:spcPts val="5950"/>
              </a:lnSpc>
            </a:pPr>
            <a:r>
              <a:rPr lang="en-US" sz="5667" b="1">
                <a:solidFill>
                  <a:srgbClr val="FFFFFF"/>
                </a:solidFill>
                <a:latin typeface="Canva Sans Bold"/>
                <a:ea typeface="Canva Sans Bold"/>
                <a:cs typeface="Canva Sans Bold"/>
                <a:sym typeface="Canva Sans Bold"/>
              </a:rPr>
              <a:t>Workshops</a:t>
            </a:r>
          </a:p>
        </p:txBody>
      </p:sp>
      <p:sp>
        <p:nvSpPr>
          <p:cNvPr id="3" name="AutoShape 3"/>
          <p:cNvSpPr/>
          <p:nvPr/>
        </p:nvSpPr>
        <p:spPr>
          <a:xfrm>
            <a:off x="1262228" y="2868778"/>
            <a:ext cx="9667546" cy="0"/>
          </a:xfrm>
          <a:prstGeom prst="line">
            <a:avLst/>
          </a:prstGeom>
          <a:ln w="38100" cap="flat">
            <a:solidFill>
              <a:srgbClr val="FFFFFF"/>
            </a:solidFill>
            <a:prstDash val="solid"/>
            <a:headEnd type="none" w="sm" len="sm"/>
            <a:tailEnd type="none" w="sm" len="sm"/>
          </a:ln>
        </p:spPr>
        <p:txBody>
          <a:bodyPr/>
          <a:lstStyle/>
          <a:p>
            <a:endParaRPr lang="en-GB" sz="1200"/>
          </a:p>
        </p:txBody>
      </p:sp>
      <p:sp>
        <p:nvSpPr>
          <p:cNvPr id="4" name="TextBox 4"/>
          <p:cNvSpPr txBox="1"/>
          <p:nvPr/>
        </p:nvSpPr>
        <p:spPr>
          <a:xfrm>
            <a:off x="4906360" y="3332347"/>
            <a:ext cx="2379282" cy="2665473"/>
          </a:xfrm>
          <a:prstGeom prst="rect">
            <a:avLst/>
          </a:prstGeom>
        </p:spPr>
        <p:txBody>
          <a:bodyPr lIns="0" tIns="0" rIns="0" bIns="0" rtlCol="0" anchor="t">
            <a:spAutoFit/>
          </a:bodyPr>
          <a:lstStyle/>
          <a:p>
            <a:pPr algn="ctr">
              <a:lnSpc>
                <a:spcPts val="3480"/>
              </a:lnSpc>
            </a:pPr>
            <a:r>
              <a:rPr lang="en-US" sz="2900" b="1" dirty="0">
                <a:solidFill>
                  <a:srgbClr val="FFFFFF"/>
                </a:solidFill>
                <a:latin typeface="Canva Sans"/>
                <a:ea typeface="Canva Sans"/>
                <a:cs typeface="Canva Sans"/>
                <a:sym typeface="Canva Sans"/>
              </a:rPr>
              <a:t>Workshop 2</a:t>
            </a:r>
            <a:r>
              <a:rPr lang="en-US" sz="2900" dirty="0">
                <a:solidFill>
                  <a:srgbClr val="FFFFFF"/>
                </a:solidFill>
                <a:latin typeface="Canva Sans"/>
                <a:ea typeface="Canva Sans"/>
                <a:cs typeface="Canva Sans"/>
                <a:sym typeface="Canva Sans"/>
              </a:rPr>
              <a:t> </a:t>
            </a:r>
            <a:r>
              <a:rPr lang="en-US" sz="2900" i="1" dirty="0">
                <a:solidFill>
                  <a:srgbClr val="FFFFFF"/>
                </a:solidFill>
                <a:latin typeface="Canva Sans"/>
                <a:ea typeface="Canva Sans"/>
                <a:cs typeface="Canva Sans"/>
                <a:sym typeface="Canva Sans"/>
              </a:rPr>
              <a:t>December 24</a:t>
            </a:r>
            <a:r>
              <a:rPr lang="en-US" sz="2900" dirty="0">
                <a:solidFill>
                  <a:srgbClr val="FFFFFF"/>
                </a:solidFill>
                <a:latin typeface="Canva Sans"/>
                <a:ea typeface="Canva Sans"/>
                <a:cs typeface="Canva Sans"/>
                <a:sym typeface="Canva Sans"/>
              </a:rPr>
              <a:t> </a:t>
            </a:r>
          </a:p>
          <a:p>
            <a:pPr algn="ctr">
              <a:lnSpc>
                <a:spcPts val="3480"/>
              </a:lnSpc>
            </a:pPr>
            <a:r>
              <a:rPr lang="en-US" sz="2900" dirty="0">
                <a:solidFill>
                  <a:srgbClr val="FFFFFF"/>
                </a:solidFill>
                <a:latin typeface="Canva Sans"/>
                <a:ea typeface="Canva Sans"/>
                <a:cs typeface="Canva Sans"/>
                <a:sym typeface="Canva Sans"/>
              </a:rPr>
              <a:t>Legal academics and law students</a:t>
            </a:r>
          </a:p>
        </p:txBody>
      </p:sp>
      <p:sp>
        <p:nvSpPr>
          <p:cNvPr id="5" name="TextBox 5"/>
          <p:cNvSpPr txBox="1"/>
          <p:nvPr/>
        </p:nvSpPr>
        <p:spPr>
          <a:xfrm>
            <a:off x="8432800" y="3413760"/>
            <a:ext cx="2379282" cy="1744067"/>
          </a:xfrm>
          <a:prstGeom prst="rect">
            <a:avLst/>
          </a:prstGeom>
        </p:spPr>
        <p:txBody>
          <a:bodyPr lIns="0" tIns="0" rIns="0" bIns="0" rtlCol="0" anchor="t">
            <a:spAutoFit/>
          </a:bodyPr>
          <a:lstStyle/>
          <a:p>
            <a:pPr algn="ctr">
              <a:lnSpc>
                <a:spcPts val="3436"/>
              </a:lnSpc>
            </a:pPr>
            <a:r>
              <a:rPr lang="en-US" sz="2863" b="1" dirty="0">
                <a:solidFill>
                  <a:srgbClr val="FFFFFF"/>
                </a:solidFill>
                <a:latin typeface="Canva Sans"/>
                <a:ea typeface="Canva Sans"/>
                <a:cs typeface="Canva Sans"/>
                <a:sym typeface="Canva Sans"/>
              </a:rPr>
              <a:t>Workshop 3</a:t>
            </a:r>
            <a:r>
              <a:rPr lang="en-US" sz="2863" dirty="0">
                <a:solidFill>
                  <a:srgbClr val="FFFFFF"/>
                </a:solidFill>
                <a:latin typeface="Canva Sans"/>
                <a:ea typeface="Canva Sans"/>
                <a:cs typeface="Canva Sans"/>
                <a:sym typeface="Canva Sans"/>
              </a:rPr>
              <a:t> </a:t>
            </a:r>
            <a:r>
              <a:rPr lang="en-US" sz="2863" i="1" dirty="0">
                <a:solidFill>
                  <a:srgbClr val="FFFFFF"/>
                </a:solidFill>
                <a:latin typeface="Canva Sans"/>
                <a:ea typeface="Canva Sans"/>
                <a:cs typeface="Canva Sans"/>
                <a:sym typeface="Canva Sans"/>
              </a:rPr>
              <a:t>January 25</a:t>
            </a:r>
          </a:p>
          <a:p>
            <a:pPr algn="ctr">
              <a:lnSpc>
                <a:spcPts val="3436"/>
              </a:lnSpc>
            </a:pPr>
            <a:r>
              <a:rPr lang="en-US" sz="2863" dirty="0">
                <a:solidFill>
                  <a:srgbClr val="FFFFFF"/>
                </a:solidFill>
                <a:latin typeface="Canva Sans"/>
                <a:ea typeface="Canva Sans"/>
                <a:cs typeface="Canva Sans"/>
                <a:sym typeface="Canva Sans"/>
              </a:rPr>
              <a:t>Legal professionals</a:t>
            </a:r>
          </a:p>
        </p:txBody>
      </p:sp>
      <p:sp>
        <p:nvSpPr>
          <p:cNvPr id="6" name="TextBox 6"/>
          <p:cNvSpPr txBox="1"/>
          <p:nvPr/>
        </p:nvSpPr>
        <p:spPr>
          <a:xfrm>
            <a:off x="1252067" y="3429000"/>
            <a:ext cx="2379282" cy="1767792"/>
          </a:xfrm>
          <a:prstGeom prst="rect">
            <a:avLst/>
          </a:prstGeom>
        </p:spPr>
        <p:txBody>
          <a:bodyPr lIns="0" tIns="0" rIns="0" bIns="0" rtlCol="0" anchor="t">
            <a:spAutoFit/>
          </a:bodyPr>
          <a:lstStyle/>
          <a:p>
            <a:pPr algn="ctr">
              <a:lnSpc>
                <a:spcPts val="3480"/>
              </a:lnSpc>
            </a:pPr>
            <a:r>
              <a:rPr lang="en-US" sz="2900" b="1" dirty="0">
                <a:solidFill>
                  <a:srgbClr val="FFFFFF"/>
                </a:solidFill>
                <a:latin typeface="Canva Sans"/>
                <a:ea typeface="Canva Sans"/>
                <a:cs typeface="Canva Sans"/>
                <a:sym typeface="Canva Sans"/>
              </a:rPr>
              <a:t>Workshop 1</a:t>
            </a:r>
            <a:r>
              <a:rPr lang="en-US" sz="2900" dirty="0">
                <a:solidFill>
                  <a:srgbClr val="FFFFFF"/>
                </a:solidFill>
                <a:latin typeface="Canva Sans"/>
                <a:ea typeface="Canva Sans"/>
                <a:cs typeface="Canva Sans"/>
                <a:sym typeface="Canva Sans"/>
              </a:rPr>
              <a:t> </a:t>
            </a:r>
            <a:r>
              <a:rPr lang="en-US" sz="2900" i="1" dirty="0">
                <a:solidFill>
                  <a:srgbClr val="FFFFFF"/>
                </a:solidFill>
                <a:latin typeface="Canva Sans"/>
                <a:ea typeface="Canva Sans"/>
                <a:cs typeface="Canva Sans"/>
                <a:sym typeface="Canva Sans"/>
              </a:rPr>
              <a:t>November 24</a:t>
            </a:r>
            <a:r>
              <a:rPr lang="en-US" sz="2900" dirty="0">
                <a:solidFill>
                  <a:srgbClr val="FFFFFF"/>
                </a:solidFill>
                <a:latin typeface="Canva Sans"/>
                <a:ea typeface="Canva Sans"/>
                <a:cs typeface="Canva Sans"/>
                <a:sym typeface="Canva Sans"/>
              </a:rPr>
              <a:t> </a:t>
            </a:r>
          </a:p>
          <a:p>
            <a:pPr algn="ctr">
              <a:lnSpc>
                <a:spcPts val="3480"/>
              </a:lnSpc>
            </a:pPr>
            <a:r>
              <a:rPr lang="en-US" sz="2900" dirty="0">
                <a:solidFill>
                  <a:srgbClr val="FFFFFF"/>
                </a:solidFill>
                <a:latin typeface="Canva Sans"/>
                <a:ea typeface="Canva Sans"/>
                <a:cs typeface="Canva Sans"/>
                <a:sym typeface="Canva Sans"/>
              </a:rPr>
              <a:t>Free advice sector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C809C2-5DC0-4D7C-2FA2-C7C12BC9921B}"/>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Workshop 1: Free advice organisations: findings </a:t>
            </a:r>
            <a:endParaRPr lang="en-GB" noProof="0" dirty="0"/>
          </a:p>
        </p:txBody>
      </p:sp>
      <p:sp>
        <p:nvSpPr>
          <p:cNvPr id="9" name="Text Placeholder 8">
            <a:extLst>
              <a:ext uri="{FF2B5EF4-FFF2-40B4-BE49-F238E27FC236}">
                <a16:creationId xmlns:a16="http://schemas.microsoft.com/office/drawing/2014/main" id="{4B77E277-CE32-E849-546B-4E6F750FBF73}"/>
              </a:ext>
            </a:extLst>
          </p:cNvPr>
          <p:cNvSpPr>
            <a:spLocks noGrp="1"/>
          </p:cNvSpPr>
          <p:nvPr>
            <p:ph type="body" sz="quarter" idx="14"/>
          </p:nvPr>
        </p:nvSpPr>
        <p:spPr>
          <a:xfrm>
            <a:off x="1001105" y="1756179"/>
            <a:ext cx="10886095" cy="4586748"/>
          </a:xfrm>
        </p:spPr>
        <p:txBody>
          <a:bodyPr/>
          <a:lstStyle/>
          <a:p>
            <a:r>
              <a:rPr lang="en-GB" sz="2000" dirty="0"/>
              <a:t>Key opportunities include: </a:t>
            </a:r>
          </a:p>
          <a:p>
            <a:r>
              <a:rPr lang="en-GB" sz="2000" dirty="0"/>
              <a:t>• Improving access and efficiency: GenAI tools could help to meet growing demand by streamlining case onboarding, triaging clients, and automating administrative tasks like form-filling and letter-writing.</a:t>
            </a:r>
          </a:p>
          <a:p>
            <a:r>
              <a:rPr lang="en-GB" sz="2000" dirty="0"/>
              <a:t> •Enhancing client engagement: GenAI-driven tools could assist clients in understanding and resolving their own issues, potentially increasing self-sufficiency. </a:t>
            </a:r>
          </a:p>
          <a:p>
            <a:r>
              <a:rPr lang="en-GB" sz="2000" dirty="0"/>
              <a:t>• Supporting inclusivity: Features such as transcription, voice-to-text form completion, and automated assistance could help to improve accessibility.</a:t>
            </a:r>
          </a:p>
          <a:p>
            <a:r>
              <a:rPr lang="en-GB" sz="2000" dirty="0"/>
              <a:t> • Cost and resource savings: GenAI could reduce bureaucracy, free advisors for more face-to-face support, and lead to cost efficiencies in case management and recording</a:t>
            </a:r>
          </a:p>
        </p:txBody>
      </p:sp>
    </p:spTree>
    <p:extLst>
      <p:ext uri="{BB962C8B-B14F-4D97-AF65-F5344CB8AC3E}">
        <p14:creationId xmlns:p14="http://schemas.microsoft.com/office/powerpoint/2010/main" val="3588532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720ED-25F0-1B4E-3D6F-306A97211B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74E499-0C8C-E2DB-52B8-422D3EBF75A6}"/>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Workshop 1: Free advice organisations: : findings </a:t>
            </a:r>
            <a:endParaRPr lang="en-GB" noProof="0" dirty="0"/>
          </a:p>
        </p:txBody>
      </p:sp>
      <p:sp>
        <p:nvSpPr>
          <p:cNvPr id="9" name="Text Placeholder 8">
            <a:extLst>
              <a:ext uri="{FF2B5EF4-FFF2-40B4-BE49-F238E27FC236}">
                <a16:creationId xmlns:a16="http://schemas.microsoft.com/office/drawing/2014/main" id="{58BC8453-FA22-8157-32AA-4787CF2CFE48}"/>
              </a:ext>
            </a:extLst>
          </p:cNvPr>
          <p:cNvSpPr>
            <a:spLocks noGrp="1"/>
          </p:cNvSpPr>
          <p:nvPr>
            <p:ph type="body" sz="quarter" idx="14"/>
          </p:nvPr>
        </p:nvSpPr>
        <p:spPr>
          <a:xfrm>
            <a:off x="231495" y="1756179"/>
            <a:ext cx="11655706" cy="4586748"/>
          </a:xfrm>
        </p:spPr>
        <p:txBody>
          <a:bodyPr/>
          <a:lstStyle/>
          <a:p>
            <a:r>
              <a:rPr lang="en-GB" sz="1800" dirty="0"/>
              <a:t>While GenAI offers many advantages, its adoption in the free advice sector presents several risks: </a:t>
            </a:r>
          </a:p>
          <a:p>
            <a:r>
              <a:rPr lang="en-GB" sz="1800" dirty="0"/>
              <a:t>• Accuracy and reliability: GenAI-generated responses may be convincing but not necessarily correct, leading to potential misinformation. </a:t>
            </a:r>
          </a:p>
          <a:p>
            <a:r>
              <a:rPr lang="en-GB" sz="1800" dirty="0"/>
              <a:t>• Ethical and legal concerns: Risks include AI interfering with court proceedings, and privacy issues. </a:t>
            </a:r>
          </a:p>
          <a:p>
            <a:r>
              <a:rPr lang="en-GB" sz="1800" dirty="0"/>
              <a:t>• Skill degradation: Over-reliance on GenAI could weaken advisors' expertise if they lose hands-on experience in legal problem-solving. </a:t>
            </a:r>
          </a:p>
          <a:p>
            <a:r>
              <a:rPr lang="en-GB" sz="1800" dirty="0"/>
              <a:t>• Digital exclusion: Some organisations may struggle to adopt GenAI due to funding, training gaps, and disparities in access to technology. </a:t>
            </a:r>
          </a:p>
          <a:p>
            <a:r>
              <a:rPr lang="en-GB" sz="1800" dirty="0"/>
              <a:t>• Regulatory and insurance gaps: Many existing legal frameworks and advice quality standards do not yet cover GenAI-generated advice, raising liability concerns. </a:t>
            </a:r>
          </a:p>
          <a:p>
            <a:r>
              <a:rPr lang="en-GB" sz="1800" dirty="0"/>
              <a:t>• Funders' perception: There is concern that funders may see GenAI as a staff replacement rather than a tool for support, leading to potential reductions in financial support.</a:t>
            </a:r>
          </a:p>
        </p:txBody>
      </p:sp>
    </p:spTree>
    <p:extLst>
      <p:ext uri="{BB962C8B-B14F-4D97-AF65-F5344CB8AC3E}">
        <p14:creationId xmlns:p14="http://schemas.microsoft.com/office/powerpoint/2010/main" val="130048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4753-38FD-F116-ABC7-E3EABBBA19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CA3B5E3-A82B-3658-3432-5E568DDD5015}"/>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Stakeholders’ concerns about GenAI use: </a:t>
            </a:r>
            <a:br>
              <a:rPr lang="en-GB" dirty="0"/>
            </a:br>
            <a:r>
              <a:rPr lang="en-GB" dirty="0"/>
              <a:t>Free advice agencies</a:t>
            </a:r>
            <a:endParaRPr lang="en-GB" noProof="0" dirty="0"/>
          </a:p>
        </p:txBody>
      </p:sp>
      <p:pic>
        <p:nvPicPr>
          <p:cNvPr id="3" name="Picture 2">
            <a:extLst>
              <a:ext uri="{FF2B5EF4-FFF2-40B4-BE49-F238E27FC236}">
                <a16:creationId xmlns:a16="http://schemas.microsoft.com/office/drawing/2014/main" id="{5A44A760-7F71-291E-5D08-AF215EC31D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9422" y="132486"/>
            <a:ext cx="1938754" cy="1307025"/>
          </a:xfrm>
          <a:prstGeom prst="rect">
            <a:avLst/>
          </a:prstGeom>
          <a:noFill/>
          <a:extLst>
            <a:ext uri="{909E8E84-426E-40DD-AFC4-6F175D3DCCD1}">
              <a14:hiddenFill xmlns:a14="http://schemas.microsoft.com/office/drawing/2010/main">
                <a:solidFill>
                  <a:srgbClr val="FFFFFF"/>
                </a:solidFill>
              </a14:hiddenFill>
            </a:ext>
          </a:extLst>
        </p:spPr>
      </p:pic>
      <p:sp>
        <p:nvSpPr>
          <p:cNvPr id="7" name="Speech Bubble: Oval 6">
            <a:extLst>
              <a:ext uri="{FF2B5EF4-FFF2-40B4-BE49-F238E27FC236}">
                <a16:creationId xmlns:a16="http://schemas.microsoft.com/office/drawing/2014/main" id="{DD952C04-7204-A67C-0091-64C43BF57F65}"/>
              </a:ext>
            </a:extLst>
          </p:cNvPr>
          <p:cNvSpPr/>
          <p:nvPr/>
        </p:nvSpPr>
        <p:spPr>
          <a:xfrm>
            <a:off x="2280062" y="2006929"/>
            <a:ext cx="8811491" cy="4168239"/>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“Clients will increasingly come to advice agencies having researched issues with the help of either reliable or unreliable gen AI tools. That will present challenges for advisers - clients may have unrealistic expectations and misunderstandings.” </a:t>
            </a:r>
          </a:p>
        </p:txBody>
      </p:sp>
    </p:spTree>
    <p:extLst>
      <p:ext uri="{BB962C8B-B14F-4D97-AF65-F5344CB8AC3E}">
        <p14:creationId xmlns:p14="http://schemas.microsoft.com/office/powerpoint/2010/main" val="1688997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B204-2546-8CF8-38B7-8ED6DA6594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BEDF8B-E6A6-69BF-3A8A-890F187E4BE0}"/>
              </a:ext>
            </a:extLst>
          </p:cNvPr>
          <p:cNvSpPr>
            <a:spLocks noGrp="1"/>
          </p:cNvSpPr>
          <p:nvPr>
            <p:ph type="title"/>
          </p:nvPr>
        </p:nvSpPr>
        <p:spPr>
          <a:xfrm>
            <a:off x="413915" y="364892"/>
            <a:ext cx="10766702" cy="46864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dirty="0"/>
              <a:t>Workshop 1: Free advice organisations: : findings </a:t>
            </a:r>
            <a:endParaRPr lang="en-GB" noProof="0" dirty="0"/>
          </a:p>
        </p:txBody>
      </p:sp>
      <p:sp>
        <p:nvSpPr>
          <p:cNvPr id="9" name="Text Placeholder 8">
            <a:extLst>
              <a:ext uri="{FF2B5EF4-FFF2-40B4-BE49-F238E27FC236}">
                <a16:creationId xmlns:a16="http://schemas.microsoft.com/office/drawing/2014/main" id="{CCADCD08-2504-F1E3-796B-CDBE804E6B3B}"/>
              </a:ext>
            </a:extLst>
          </p:cNvPr>
          <p:cNvSpPr>
            <a:spLocks noGrp="1"/>
          </p:cNvSpPr>
          <p:nvPr>
            <p:ph type="body" sz="quarter" idx="14"/>
          </p:nvPr>
        </p:nvSpPr>
        <p:spPr>
          <a:xfrm>
            <a:off x="231495" y="1756179"/>
            <a:ext cx="11655706" cy="4586748"/>
          </a:xfrm>
        </p:spPr>
        <p:txBody>
          <a:bodyPr/>
          <a:lstStyle/>
          <a:p>
            <a:r>
              <a:rPr lang="en-GB" sz="2000" dirty="0"/>
              <a:t>Broader sector considerations </a:t>
            </a:r>
          </a:p>
          <a:p>
            <a:r>
              <a:rPr lang="en-GB" sz="2000" dirty="0"/>
              <a:t>• Disparities in adoption: Smaller organisations risk falling behind owing to limited resources and training. </a:t>
            </a:r>
          </a:p>
          <a:p>
            <a:r>
              <a:rPr lang="en-GB" sz="2000" dirty="0"/>
              <a:t>• Implementation challenges: GenAI adoption is often reliant on individuals rather than being embedded in organisational strategy. </a:t>
            </a:r>
          </a:p>
          <a:p>
            <a:r>
              <a:rPr lang="en-GB" sz="2000" dirty="0"/>
              <a:t>• Balancing AI with human oversight: Ensuring that GenAI is used as an efficiency tool rather than a replacement for human judgement is critical to maintaining quality and ethical standards.</a:t>
            </a:r>
          </a:p>
          <a:p>
            <a:r>
              <a:rPr lang="en-GB" sz="2000" dirty="0"/>
              <a:t> • Sustainability and equity: Considerations include the environmental impact of GenAI, training requirements, and the cost of maintaining GenAI tools in underfunded organisations. </a:t>
            </a:r>
            <a:endParaRPr lang="en-GB" sz="1800" dirty="0"/>
          </a:p>
        </p:txBody>
      </p:sp>
    </p:spTree>
    <p:extLst>
      <p:ext uri="{BB962C8B-B14F-4D97-AF65-F5344CB8AC3E}">
        <p14:creationId xmlns:p14="http://schemas.microsoft.com/office/powerpoint/2010/main" val="3377500638"/>
      </p:ext>
    </p:extLst>
  </p:cSld>
  <p:clrMapOvr>
    <a:masterClrMapping/>
  </p:clrMapOvr>
</p:sld>
</file>

<file path=ppt/theme/theme1.xml><?xml version="1.0" encoding="utf-8"?>
<a:theme xmlns:a="http://schemas.openxmlformats.org/drawingml/2006/main" name="Covers">
  <a:themeElements>
    <a:clrScheme name="OU">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Powerpoint-Template-Law-School.pptx" id="{A4FFD579-8109-46F0-B769-59A3554988B0}" vid="{93184687-06A0-47C1-A501-2578BECAFE92}"/>
    </a:ext>
  </a:extLst>
</a:theme>
</file>

<file path=ppt/theme/theme2.xml><?xml version="1.0" encoding="utf-8"?>
<a:theme xmlns:a="http://schemas.openxmlformats.org/drawingml/2006/main" name="Section Headers">
  <a:themeElements>
    <a:clrScheme name="OU">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Powerpoint-Template-Law-School.pptx" id="{A4FFD579-8109-46F0-B769-59A3554988B0}" vid="{8C460B23-73CC-4237-8179-40CC3A3144E7}"/>
    </a:ext>
  </a:extLst>
</a:theme>
</file>

<file path=ppt/theme/theme3.xml><?xml version="1.0" encoding="utf-8"?>
<a:theme xmlns:a="http://schemas.openxmlformats.org/drawingml/2006/main" name="Contents Slides">
  <a:themeElements>
    <a:clrScheme name="OU">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Powerpoint-Template-Law-School.pptx" id="{A4FFD579-8109-46F0-B769-59A3554988B0}" vid="{D65C7F34-3BFD-42A4-8BED-BA5FFFB130C3}"/>
    </a:ext>
  </a:extLst>
</a:theme>
</file>

<file path=ppt/theme/theme4.xml><?xml version="1.0" encoding="utf-8"?>
<a:theme xmlns:a="http://schemas.openxmlformats.org/drawingml/2006/main" name="Slide Options">
  <a:themeElements>
    <a:clrScheme name="Open University">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1C46C0"/>
      </a:hlink>
      <a:folHlink>
        <a:srgbClr val="1C46C0"/>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Powerpoint-Template-Law-School.pptx" id="{A4FFD579-8109-46F0-B769-59A3554988B0}" vid="{0802D2FD-29D7-4864-8AAB-2D652D07EC94}"/>
    </a:ext>
  </a:extLst>
</a:theme>
</file>

<file path=ppt/theme/theme5.xml><?xml version="1.0" encoding="utf-8"?>
<a:theme xmlns:a="http://schemas.openxmlformats.org/drawingml/2006/main" name="Decorative Slides">
  <a:themeElements>
    <a:clrScheme name="Open University">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pen University">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U-Powerpoint-Template-Law-School.pptx" id="{A4FFD579-8109-46F0-B769-59A3554988B0}" vid="{F14D949F-7230-40B6-AE71-9DFC78BC13C4}"/>
    </a:ext>
  </a:extLst>
</a:theme>
</file>

<file path=ppt/theme/theme6.xml><?xml version="1.0" encoding="utf-8"?>
<a:theme xmlns:a="http://schemas.openxmlformats.org/drawingml/2006/main" name="End Slides">
  <a:themeElements>
    <a:clrScheme name="OU">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Powerpoint-Template-Law-School.pptx" id="{A4FFD579-8109-46F0-B769-59A3554988B0}" vid="{693344D7-B4E7-4F7F-A5BB-BB281F9BEA3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7366ac4-c030-4543-8cc8-88329e81ec50" xsi:nil="true"/>
    <lcf76f155ced4ddcb4097134ff3c332f xmlns="a4bbcd8a-0e99-45ba-ba54-c1f6b28a9aa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CF17B1AA24CF543973AFCAC153439DF" ma:contentTypeVersion="18" ma:contentTypeDescription="Create a new document." ma:contentTypeScope="" ma:versionID="c03c9fa98e845986f01e003ebda22531">
  <xsd:schema xmlns:xsd="http://www.w3.org/2001/XMLSchema" xmlns:xs="http://www.w3.org/2001/XMLSchema" xmlns:p="http://schemas.microsoft.com/office/2006/metadata/properties" xmlns:ns2="a4bbcd8a-0e99-45ba-ba54-c1f6b28a9aac" xmlns:ns3="37366ac4-c030-4543-8cc8-88329e81ec50" targetNamespace="http://schemas.microsoft.com/office/2006/metadata/properties" ma:root="true" ma:fieldsID="2bd3fc2952cbb7d483c26cb687e2d9e9" ns2:_="" ns3:_="">
    <xsd:import namespace="a4bbcd8a-0e99-45ba-ba54-c1f6b28a9aac"/>
    <xsd:import namespace="37366ac4-c030-4543-8cc8-88329e81ec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bbcd8a-0e99-45ba-ba54-c1f6b28a9a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ae53c53-e7a2-4fd5-8715-7117250746e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366ac4-c030-4543-8cc8-88329e81ec5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27d6ba8-e056-469a-98c0-4dfdbb6e31b8}" ma:internalName="TaxCatchAll" ma:showField="CatchAllData" ma:web="37366ac4-c030-4543-8cc8-88329e81ec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6CD3E3-2AD4-4BFA-B062-CD9F3FC37753}">
  <ds:schemaRefs>
    <ds:schemaRef ds:uri="http://schemas.microsoft.com/sharepoint/v3/contenttype/forms"/>
  </ds:schemaRefs>
</ds:datastoreItem>
</file>

<file path=customXml/itemProps2.xml><?xml version="1.0" encoding="utf-8"?>
<ds:datastoreItem xmlns:ds="http://schemas.openxmlformats.org/officeDocument/2006/customXml" ds:itemID="{BD1F123D-72E4-47AA-AF87-050EE8541186}">
  <ds:schemaRefs>
    <ds:schemaRef ds:uri="37366ac4-c030-4543-8cc8-88329e81ec50"/>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a4bbcd8a-0e99-45ba-ba54-c1f6b28a9aac"/>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AF7A3481-2CCD-482F-A398-44862BA70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bbcd8a-0e99-45ba-ba54-c1f6b28a9aac"/>
    <ds:schemaRef ds:uri="37366ac4-c030-4543-8cc8-88329e81e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OU-Powerpoint-Template-Law-School</Template>
  <TotalTime>1654</TotalTime>
  <Words>2583</Words>
  <Application>Microsoft Office PowerPoint</Application>
  <PresentationFormat>Widescreen</PresentationFormat>
  <Paragraphs>183</Paragraphs>
  <Slides>25</Slides>
  <Notes>10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25</vt:i4>
      </vt:variant>
    </vt:vector>
  </HeadingPairs>
  <TitlesOfParts>
    <vt:vector size="38" baseType="lpstr">
      <vt:lpstr>Aptos</vt:lpstr>
      <vt:lpstr>Arial</vt:lpstr>
      <vt:lpstr>Canva Sans</vt:lpstr>
      <vt:lpstr>Canva Sans Bold</vt:lpstr>
      <vt:lpstr>Poppins</vt:lpstr>
      <vt:lpstr>Poppins </vt:lpstr>
      <vt:lpstr>Poppins SemiBold</vt:lpstr>
      <vt:lpstr>Covers</vt:lpstr>
      <vt:lpstr>Section Headers</vt:lpstr>
      <vt:lpstr>Contents Slides</vt:lpstr>
      <vt:lpstr>Slide Options</vt:lpstr>
      <vt:lpstr>Decorative Slides</vt:lpstr>
      <vt:lpstr>End Slides</vt:lpstr>
      <vt:lpstr>PowerPoint Presentation</vt:lpstr>
      <vt:lpstr>PowerPoint Presentation</vt:lpstr>
      <vt:lpstr>PowerPoint Presentation</vt:lpstr>
      <vt:lpstr>PowerPoint Presentation</vt:lpstr>
      <vt:lpstr>PowerPoint Presentation</vt:lpstr>
      <vt:lpstr>Workshop 1: Free advice organisations: findings </vt:lpstr>
      <vt:lpstr>Workshop 1: Free advice organisations: : findings </vt:lpstr>
      <vt:lpstr>Stakeholders’ concerns about GenAI use:  Free advice agencies</vt:lpstr>
      <vt:lpstr>Workshop 1: Free advice organisations: : findings </vt:lpstr>
      <vt:lpstr>Workshops </vt:lpstr>
      <vt:lpstr>Eight courses </vt:lpstr>
      <vt:lpstr>Suggested pathways </vt:lpstr>
      <vt:lpstr>AI literacy frameworks </vt:lpstr>
      <vt:lpstr>Course 1:  understanding Generative AI </vt:lpstr>
      <vt:lpstr>Course 2: skills and strategies for using Generative AI </vt:lpstr>
      <vt:lpstr>Course 3: key considerations for successful Generative AI adoption </vt:lpstr>
      <vt:lpstr>Course 4: use cases for generative AI  </vt:lpstr>
      <vt:lpstr>Course 5: ethical and responsible use of generative AI  </vt:lpstr>
      <vt:lpstr>Course 6: navigating risk management </vt:lpstr>
      <vt:lpstr>Course 7: understanding legal regulation and compliance</vt:lpstr>
      <vt:lpstr>Course 8:  horizon scanning and AI literacy  </vt:lpstr>
      <vt:lpstr>General reflections </vt:lpstr>
      <vt:lpstr>Links to the courses </vt:lpstr>
      <vt:lpstr>Questions </vt:lpstr>
      <vt:lpstr>Final Slide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OU Master PowerPoint Template with accessibility guidance and best practice tips</dc:subject>
  <dc:creator>Francine.Ryan</dc:creator>
  <cp:keywords>OU Master PowerPoint Template</cp:keywords>
  <dc:description/>
  <cp:lastModifiedBy>Francine.Ryan</cp:lastModifiedBy>
  <cp:revision>11</cp:revision>
  <dcterms:created xsi:type="dcterms:W3CDTF">2025-06-05T07:52:25Z</dcterms:created>
  <dcterms:modified xsi:type="dcterms:W3CDTF">2025-11-20T16:37:56Z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0x0101002CF17B1AA24CF543973AFCAC153439DF</vt:lpwstr>
  </property>
  <property fmtid="{D5CDD505-2E9C-101B-9397-08002B2CF9AE}" pid="3" name="MediaServiceImageTags">
    <vt:lpwstr/>
  </property>
</Properties>
</file>