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Open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OpenSans-boldItalic.fntdata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font" Target="fonts/OpenSans-italic.fntdata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font" Target="fonts/OpenSans-bold.fntdata"/><Relationship Id="rId20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sky background">
  <p:cSld name="Heritage cover slide">
    <p:bg>
      <p:bgPr>
        <a:solidFill>
          <a:srgbClr val="D4E5E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157161" y="215900"/>
            <a:ext cx="5424600" cy="22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400"/>
              <a:buFont typeface="Open Sans"/>
              <a:buNone/>
              <a:defRPr b="1" i="0" sz="44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5775160" y="3923632"/>
            <a:ext cx="31950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1D4E"/>
              </a:buClr>
              <a:buSzPts val="1800"/>
              <a:buNone/>
              <a:defRPr i="0" sz="2000" u="none" cap="none" strike="noStrike">
                <a:solidFill>
                  <a:srgbClr val="9A1D4E"/>
                </a:solidFill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A1D4E"/>
              </a:buClr>
              <a:buSzPts val="2800"/>
              <a:buChar char="–"/>
              <a:defRPr i="0" sz="2800" u="none" cap="none" strike="noStrike">
                <a:solidFill>
                  <a:srgbClr val="9A1D4E"/>
                </a:solidFill>
              </a:defRPr>
            </a:lvl2pPr>
            <a:lvl3pPr indent="-381000" lvl="2" marL="1371600" marR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A1D4E"/>
              </a:buClr>
              <a:buSzPts val="2400"/>
              <a:buChar char="•"/>
              <a:defRPr i="0" sz="2400" u="none" cap="none" strike="noStrike">
                <a:solidFill>
                  <a:srgbClr val="9A1D4E"/>
                </a:solidFill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1D4E"/>
              </a:buClr>
              <a:buSzPts val="2000"/>
              <a:buChar char="–"/>
              <a:defRPr i="0" sz="2000" u="none" cap="none" strike="noStrike">
                <a:solidFill>
                  <a:srgbClr val="9A1D4E"/>
                </a:solidFill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1D4E"/>
              </a:buClr>
              <a:buSzPts val="2000"/>
              <a:buChar char="»"/>
              <a:defRPr i="0" sz="2000" u="none" cap="none" strike="noStrike">
                <a:solidFill>
                  <a:srgbClr val="9A1D4E"/>
                </a:solidFill>
              </a:defRPr>
            </a:lvl5pPr>
            <a:lvl6pPr indent="-355600" lvl="5" marL="27432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1D4E"/>
              </a:buClr>
              <a:buSzPts val="2000"/>
              <a:buChar char="•"/>
              <a:defRPr i="0" sz="2000" u="none" cap="none" strike="noStrike">
                <a:solidFill>
                  <a:srgbClr val="9A1D4E"/>
                </a:solidFill>
              </a:defRPr>
            </a:lvl6pPr>
            <a:lvl7pPr indent="-355600" lvl="6" marL="32004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1D4E"/>
              </a:buClr>
              <a:buSzPts val="2000"/>
              <a:buChar char="•"/>
              <a:defRPr i="0" sz="2000" u="none" cap="none" strike="noStrike">
                <a:solidFill>
                  <a:srgbClr val="9A1D4E"/>
                </a:solidFill>
              </a:defRPr>
            </a:lvl7pPr>
            <a:lvl8pPr indent="-355600" lvl="7" marL="3657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1D4E"/>
              </a:buClr>
              <a:buSzPts val="2000"/>
              <a:buChar char="•"/>
              <a:defRPr i="0" sz="2000" u="none" cap="none" strike="noStrike">
                <a:solidFill>
                  <a:srgbClr val="9A1D4E"/>
                </a:solidFill>
              </a:defRPr>
            </a:lvl8pPr>
            <a:lvl9pPr indent="-355600" lvl="8" marL="4114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A1D4E"/>
              </a:buClr>
              <a:buSzPts val="2000"/>
              <a:buChar char="•"/>
              <a:defRPr i="0" sz="2000" u="none" cap="none" strike="noStrike">
                <a:solidFill>
                  <a:srgbClr val="9A1D4E"/>
                </a:solidFill>
              </a:defRPr>
            </a:lvl9pPr>
          </a:lstStyle>
          <a:p/>
        </p:txBody>
      </p:sp>
      <p:pic>
        <p:nvPicPr>
          <p:cNvPr descr="Logo_150_A4.png" id="12" name="Google Shape;12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04800" y="3486150"/>
            <a:ext cx="1354200" cy="13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- sky background">
  <p:cSld name="CUSTOM_8">
    <p:bg>
      <p:bgPr>
        <a:solidFill>
          <a:srgbClr val="D4E5EF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257175" y="1727100"/>
            <a:ext cx="7905900" cy="19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4" name="Google Shape;54;p11"/>
          <p:cNvSpPr txBox="1"/>
          <p:nvPr>
            <p:ph type="title"/>
          </p:nvPr>
        </p:nvSpPr>
        <p:spPr>
          <a:xfrm>
            <a:off x="257175" y="215900"/>
            <a:ext cx="5424600" cy="15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400"/>
              <a:buFont typeface="Open Sans"/>
              <a:buNone/>
              <a:defRPr b="1" i="0" sz="44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pic>
        <p:nvPicPr>
          <p:cNvPr descr="socialmedia_youtube.png" id="55" name="Google Shape;55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87775" y="3937525"/>
            <a:ext cx="766800" cy="8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2812" y="3937525"/>
            <a:ext cx="766800" cy="8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7850" y="3937525"/>
            <a:ext cx="766800" cy="82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plum background">
  <p:cSld name="Heritage cover slide_1">
    <p:bg>
      <p:bgPr>
        <a:solidFill>
          <a:srgbClr val="9A1D4E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type="title"/>
          </p:nvPr>
        </p:nvSpPr>
        <p:spPr>
          <a:xfrm>
            <a:off x="157161" y="215900"/>
            <a:ext cx="5424600" cy="22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400"/>
              <a:buFont typeface="Open Sans"/>
              <a:buNone/>
              <a:defRPr b="1" i="0" sz="4400" u="none" cap="none" strike="noStrike">
                <a:solidFill>
                  <a:srgbClr val="D4E5E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400"/>
              <a:buFont typeface="Arial"/>
              <a:buNone/>
              <a:defRPr sz="1800">
                <a:solidFill>
                  <a:srgbClr val="D4E5E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400"/>
              <a:buFont typeface="Arial"/>
              <a:buNone/>
              <a:defRPr sz="1800">
                <a:solidFill>
                  <a:srgbClr val="D4E5E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400"/>
              <a:buFont typeface="Arial"/>
              <a:buNone/>
              <a:defRPr sz="1800">
                <a:solidFill>
                  <a:srgbClr val="D4E5E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400"/>
              <a:buFont typeface="Arial"/>
              <a:buNone/>
              <a:defRPr sz="1800">
                <a:solidFill>
                  <a:srgbClr val="D4E5E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400"/>
              <a:buFont typeface="Arial"/>
              <a:buNone/>
              <a:defRPr sz="1800">
                <a:solidFill>
                  <a:srgbClr val="D4E5E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400"/>
              <a:buFont typeface="Arial"/>
              <a:buNone/>
              <a:defRPr sz="1800">
                <a:solidFill>
                  <a:srgbClr val="D4E5E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400"/>
              <a:buFont typeface="Arial"/>
              <a:buNone/>
              <a:defRPr sz="1800">
                <a:solidFill>
                  <a:srgbClr val="D4E5E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400"/>
              <a:buFont typeface="Arial"/>
              <a:buNone/>
              <a:defRPr sz="1800">
                <a:solidFill>
                  <a:srgbClr val="D4E5EF"/>
                </a:solidFill>
              </a:defRPr>
            </a:lvl9pPr>
          </a:lstStyle>
          <a:p/>
        </p:txBody>
      </p:sp>
      <p:sp>
        <p:nvSpPr>
          <p:cNvPr id="60" name="Google Shape;60;p12"/>
          <p:cNvSpPr txBox="1"/>
          <p:nvPr>
            <p:ph idx="1" type="body"/>
          </p:nvPr>
        </p:nvSpPr>
        <p:spPr>
          <a:xfrm>
            <a:off x="5775160" y="3923632"/>
            <a:ext cx="31950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D4E5EF"/>
              </a:buClr>
              <a:buSzPts val="1800"/>
              <a:buNone/>
              <a:defRPr i="0" sz="2000" u="none" cap="none" strike="noStrike">
                <a:solidFill>
                  <a:srgbClr val="D4E5EF"/>
                </a:solidFill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D4E5EF"/>
              </a:buClr>
              <a:buSzPts val="2800"/>
              <a:buChar char="–"/>
              <a:defRPr i="0" sz="2800" u="none" cap="none" strike="noStrike">
                <a:solidFill>
                  <a:srgbClr val="D4E5EF"/>
                </a:solidFill>
              </a:defRPr>
            </a:lvl2pPr>
            <a:lvl3pPr indent="-381000" lvl="2" marL="1371600" marR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D4E5EF"/>
              </a:buClr>
              <a:buSzPts val="2400"/>
              <a:buChar char="•"/>
              <a:defRPr i="0" sz="2400" u="none" cap="none" strike="noStrike">
                <a:solidFill>
                  <a:srgbClr val="D4E5EF"/>
                </a:solidFill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D4E5EF"/>
              </a:buClr>
              <a:buSzPts val="2000"/>
              <a:buChar char="–"/>
              <a:defRPr i="0" sz="2000" u="none" cap="none" strike="noStrike">
                <a:solidFill>
                  <a:srgbClr val="D4E5EF"/>
                </a:solidFill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D4E5EF"/>
              </a:buClr>
              <a:buSzPts val="2000"/>
              <a:buChar char="»"/>
              <a:defRPr i="0" sz="2000" u="none" cap="none" strike="noStrike">
                <a:solidFill>
                  <a:srgbClr val="D4E5EF"/>
                </a:solidFill>
              </a:defRPr>
            </a:lvl5pPr>
            <a:lvl6pPr indent="-355600" lvl="5" marL="27432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D4E5EF"/>
              </a:buClr>
              <a:buSzPts val="2000"/>
              <a:buChar char="•"/>
              <a:defRPr i="0" sz="2000" u="none" cap="none" strike="noStrike">
                <a:solidFill>
                  <a:srgbClr val="D4E5EF"/>
                </a:solidFill>
              </a:defRPr>
            </a:lvl6pPr>
            <a:lvl7pPr indent="-355600" lvl="6" marL="32004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D4E5EF"/>
              </a:buClr>
              <a:buSzPts val="2000"/>
              <a:buChar char="•"/>
              <a:defRPr i="0" sz="2000" u="none" cap="none" strike="noStrike">
                <a:solidFill>
                  <a:srgbClr val="D4E5EF"/>
                </a:solidFill>
              </a:defRPr>
            </a:lvl7pPr>
            <a:lvl8pPr indent="-355600" lvl="7" marL="3657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D4E5EF"/>
              </a:buClr>
              <a:buSzPts val="2000"/>
              <a:buChar char="•"/>
              <a:defRPr i="0" sz="2000" u="none" cap="none" strike="noStrike">
                <a:solidFill>
                  <a:srgbClr val="D4E5EF"/>
                </a:solidFill>
              </a:defRPr>
            </a:lvl8pPr>
            <a:lvl9pPr indent="-355600" lvl="8" marL="4114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D4E5EF"/>
              </a:buClr>
              <a:buSzPts val="2000"/>
              <a:buChar char="•"/>
              <a:defRPr i="0" sz="2000" u="none" cap="none" strike="noStrike">
                <a:solidFill>
                  <a:srgbClr val="D4E5EF"/>
                </a:solidFill>
              </a:defRPr>
            </a:lvl9pPr>
          </a:lstStyle>
          <a:p/>
        </p:txBody>
      </p:sp>
      <p:pic>
        <p:nvPicPr>
          <p:cNvPr id="61" name="Google Shape;61;p12"/>
          <p:cNvPicPr preferRelativeResize="0"/>
          <p:nvPr/>
        </p:nvPicPr>
        <p:blipFill rotWithShape="1">
          <a:blip r:embed="rId2">
            <a:alphaModFix/>
          </a:blip>
          <a:srcRect b="49" l="0" r="0" t="59"/>
          <a:stretch/>
        </p:blipFill>
        <p:spPr>
          <a:xfrm>
            <a:off x="304800" y="3486150"/>
            <a:ext cx="1354200" cy="13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- plum background">
  <p:cSld name="CUSTOM_8_1">
    <p:bg>
      <p:bgPr>
        <a:solidFill>
          <a:srgbClr val="9A1D4E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idx="1" type="body"/>
          </p:nvPr>
        </p:nvSpPr>
        <p:spPr>
          <a:xfrm>
            <a:off x="257175" y="1727100"/>
            <a:ext cx="7905900" cy="19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2000"/>
              <a:buChar char="●"/>
              <a:defRPr sz="2000">
                <a:solidFill>
                  <a:srgbClr val="D4E5EF"/>
                </a:solidFill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2000"/>
              <a:buChar char="○"/>
              <a:defRPr sz="2000">
                <a:solidFill>
                  <a:srgbClr val="D4E5EF"/>
                </a:solidFill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2000"/>
              <a:buChar char="■"/>
              <a:defRPr sz="2000">
                <a:solidFill>
                  <a:srgbClr val="D4E5EF"/>
                </a:solidFill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2000"/>
              <a:buChar char="●"/>
              <a:defRPr sz="2000">
                <a:solidFill>
                  <a:srgbClr val="D4E5EF"/>
                </a:solidFill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2000"/>
              <a:buChar char="○"/>
              <a:defRPr sz="2000">
                <a:solidFill>
                  <a:srgbClr val="D4E5EF"/>
                </a:solidFill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2000"/>
              <a:buChar char="■"/>
              <a:defRPr sz="2000">
                <a:solidFill>
                  <a:srgbClr val="D4E5EF"/>
                </a:solidFill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2000"/>
              <a:buChar char="●"/>
              <a:defRPr sz="2000">
                <a:solidFill>
                  <a:srgbClr val="D4E5EF"/>
                </a:solidFill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2000"/>
              <a:buChar char="○"/>
              <a:defRPr sz="2000">
                <a:solidFill>
                  <a:srgbClr val="D4E5EF"/>
                </a:solidFill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2000"/>
              <a:buChar char="■"/>
              <a:defRPr sz="2000">
                <a:solidFill>
                  <a:srgbClr val="D4E5EF"/>
                </a:solidFill>
              </a:defRPr>
            </a:lvl9pPr>
          </a:lstStyle>
          <a:p/>
        </p:txBody>
      </p:sp>
      <p:sp>
        <p:nvSpPr>
          <p:cNvPr id="64" name="Google Shape;64;p13"/>
          <p:cNvSpPr txBox="1"/>
          <p:nvPr>
            <p:ph type="title"/>
          </p:nvPr>
        </p:nvSpPr>
        <p:spPr>
          <a:xfrm>
            <a:off x="257175" y="215900"/>
            <a:ext cx="5424600" cy="15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400"/>
              <a:buFont typeface="Open Sans"/>
              <a:buNone/>
              <a:defRPr b="1" i="0" sz="4400" u="none" cap="none" strike="noStrike">
                <a:solidFill>
                  <a:srgbClr val="D4E5E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pic>
        <p:nvPicPr>
          <p:cNvPr id="65" name="Google Shape;65;p13"/>
          <p:cNvPicPr preferRelativeResize="0"/>
          <p:nvPr/>
        </p:nvPicPr>
        <p:blipFill rotWithShape="1">
          <a:blip r:embed="rId2">
            <a:alphaModFix/>
          </a:blip>
          <a:srcRect b="0" l="99" r="107" t="0"/>
          <a:stretch/>
        </p:blipFill>
        <p:spPr>
          <a:xfrm>
            <a:off x="485775" y="3930650"/>
            <a:ext cx="766800" cy="8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 rotWithShape="1">
          <a:blip r:embed="rId3">
            <a:alphaModFix/>
          </a:blip>
          <a:srcRect b="0" l="99" r="107" t="0"/>
          <a:stretch/>
        </p:blipFill>
        <p:spPr>
          <a:xfrm>
            <a:off x="1420812" y="3930650"/>
            <a:ext cx="766800" cy="8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 rotWithShape="1">
          <a:blip r:embed="rId4">
            <a:alphaModFix/>
          </a:blip>
          <a:srcRect b="0" l="99" r="107" t="0"/>
          <a:stretch/>
        </p:blipFill>
        <p:spPr>
          <a:xfrm>
            <a:off x="2355850" y="3930650"/>
            <a:ext cx="766800" cy="82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- white background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603250" y="445025"/>
            <a:ext cx="79059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3000"/>
              <a:buChar char="●"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603250" y="1246825"/>
            <a:ext cx="7905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- sky background">
  <p:cSld name="CUSTOM">
    <p:bg>
      <p:bgPr>
        <a:solidFill>
          <a:srgbClr val="D4E5EF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603250" y="445025"/>
            <a:ext cx="79059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3000"/>
              <a:buChar char="●"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603250" y="1246825"/>
            <a:ext cx="7905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- white background 1">
  <p:cSld name="TITLE_AND_BODY_10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603250" y="445025"/>
            <a:ext cx="79059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B88"/>
              </a:buClr>
              <a:buSzPts val="3000"/>
              <a:buNone/>
              <a:defRPr sz="3000">
                <a:solidFill>
                  <a:srgbClr val="004B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603250" y="1246825"/>
            <a:ext cx="7905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B88"/>
              </a:buClr>
              <a:buSzPts val="1800"/>
              <a:buChar char="●"/>
              <a:defRPr>
                <a:solidFill>
                  <a:srgbClr val="004B88"/>
                </a:solidFill>
              </a:defRPr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4B88"/>
              </a:buClr>
              <a:buSzPts val="1800"/>
              <a:buChar char="○"/>
              <a:defRPr>
                <a:solidFill>
                  <a:srgbClr val="004B88"/>
                </a:solidFill>
              </a:defRPr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4B88"/>
              </a:buClr>
              <a:buSzPts val="1800"/>
              <a:buChar char="■"/>
              <a:defRPr>
                <a:solidFill>
                  <a:srgbClr val="004B88"/>
                </a:solidFill>
              </a:defRPr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4B88"/>
              </a:buClr>
              <a:buSzPts val="1800"/>
              <a:buChar char="●"/>
              <a:defRPr>
                <a:solidFill>
                  <a:srgbClr val="004B88"/>
                </a:solidFill>
              </a:defRPr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4B88"/>
              </a:buClr>
              <a:buSzPts val="1800"/>
              <a:buChar char="○"/>
              <a:defRPr>
                <a:solidFill>
                  <a:srgbClr val="004B88"/>
                </a:solidFill>
              </a:defRPr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4B88"/>
              </a:buClr>
              <a:buSzPts val="1800"/>
              <a:buChar char="■"/>
              <a:defRPr>
                <a:solidFill>
                  <a:srgbClr val="004B88"/>
                </a:solidFill>
              </a:defRPr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4B88"/>
              </a:buClr>
              <a:buSzPts val="1800"/>
              <a:buChar char="●"/>
              <a:defRPr>
                <a:solidFill>
                  <a:srgbClr val="004B88"/>
                </a:solidFill>
              </a:defRPr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4B88"/>
              </a:buClr>
              <a:buSzPts val="1800"/>
              <a:buChar char="○"/>
              <a:defRPr>
                <a:solidFill>
                  <a:srgbClr val="004B88"/>
                </a:solidFill>
              </a:defRPr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4B88"/>
              </a:buClr>
              <a:buSzPts val="1800"/>
              <a:buChar char="■"/>
              <a:defRPr>
                <a:solidFill>
                  <a:srgbClr val="004B88"/>
                </a:solidFill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- plum background ">
  <p:cSld name="CUSTOM_9">
    <p:bg>
      <p:bgPr>
        <a:solidFill>
          <a:srgbClr val="9A1D4E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603250" y="445025"/>
            <a:ext cx="79059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3000"/>
              <a:buChar char="●"/>
              <a:defRPr sz="3000">
                <a:solidFill>
                  <a:srgbClr val="D4E5E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26" name="Google Shape;26;p6"/>
          <p:cNvSpPr txBox="1"/>
          <p:nvPr>
            <p:ph idx="1" type="body"/>
          </p:nvPr>
        </p:nvSpPr>
        <p:spPr>
          <a:xfrm>
            <a:off x="603250" y="1246825"/>
            <a:ext cx="7905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4E5EF"/>
              </a:buClr>
              <a:buSzPts val="1800"/>
              <a:buChar char="●"/>
              <a:defRPr>
                <a:solidFill>
                  <a:srgbClr val="D4E5EF"/>
                </a:solidFill>
              </a:defRPr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D4E5EF"/>
              </a:buClr>
              <a:buSzPts val="1800"/>
              <a:buChar char="○"/>
              <a:defRPr>
                <a:solidFill>
                  <a:srgbClr val="D4E5EF"/>
                </a:solidFill>
              </a:defRPr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D4E5EF"/>
              </a:buClr>
              <a:buSzPts val="1800"/>
              <a:buChar char="■"/>
              <a:defRPr>
                <a:solidFill>
                  <a:srgbClr val="D4E5EF"/>
                </a:solidFill>
              </a:defRPr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D4E5EF"/>
              </a:buClr>
              <a:buSzPts val="1800"/>
              <a:buChar char="●"/>
              <a:defRPr>
                <a:solidFill>
                  <a:srgbClr val="D4E5EF"/>
                </a:solidFill>
              </a:defRPr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D4E5EF"/>
              </a:buClr>
              <a:buSzPts val="1800"/>
              <a:buChar char="○"/>
              <a:defRPr>
                <a:solidFill>
                  <a:srgbClr val="D4E5EF"/>
                </a:solidFill>
              </a:defRPr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D4E5EF"/>
              </a:buClr>
              <a:buSzPts val="1800"/>
              <a:buChar char="■"/>
              <a:defRPr>
                <a:solidFill>
                  <a:srgbClr val="D4E5EF"/>
                </a:solidFill>
              </a:defRPr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D4E5EF"/>
              </a:buClr>
              <a:buSzPts val="1800"/>
              <a:buChar char="●"/>
              <a:defRPr>
                <a:solidFill>
                  <a:srgbClr val="D4E5EF"/>
                </a:solidFill>
              </a:defRPr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D4E5EF"/>
              </a:buClr>
              <a:buSzPts val="1800"/>
              <a:buChar char="○"/>
              <a:defRPr>
                <a:solidFill>
                  <a:srgbClr val="D4E5EF"/>
                </a:solidFill>
              </a:defRPr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D4E5EF"/>
              </a:buClr>
              <a:buSzPts val="1800"/>
              <a:buChar char="■"/>
              <a:defRPr>
                <a:solidFill>
                  <a:srgbClr val="D4E5E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ta - option 1">
  <p:cSld name="CUSTOM_4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/>
          <p:nvPr/>
        </p:nvSpPr>
        <p:spPr>
          <a:xfrm>
            <a:off x="0" y="-11675"/>
            <a:ext cx="3617100" cy="5143500"/>
          </a:xfrm>
          <a:prstGeom prst="rect">
            <a:avLst/>
          </a:prstGeom>
          <a:solidFill>
            <a:srgbClr val="D4E5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7"/>
          <p:cNvSpPr txBox="1"/>
          <p:nvPr>
            <p:ph type="title"/>
          </p:nvPr>
        </p:nvSpPr>
        <p:spPr>
          <a:xfrm>
            <a:off x="603250" y="445025"/>
            <a:ext cx="25965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603425" y="1565100"/>
            <a:ext cx="2596500" cy="31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ta - option 2">
  <p:cSld name="CUSTOM_5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/>
          <p:nvPr/>
        </p:nvSpPr>
        <p:spPr>
          <a:xfrm>
            <a:off x="6075450" y="1226850"/>
            <a:ext cx="2370600" cy="3423300"/>
          </a:xfrm>
          <a:prstGeom prst="rect">
            <a:avLst/>
          </a:prstGeom>
          <a:noFill/>
          <a:ln cap="flat" cmpd="sng" w="28575">
            <a:solidFill>
              <a:srgbClr val="9A1D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9A1D4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8"/>
          <p:cNvSpPr/>
          <p:nvPr/>
        </p:nvSpPr>
        <p:spPr>
          <a:xfrm>
            <a:off x="3386700" y="1226850"/>
            <a:ext cx="2370600" cy="3423300"/>
          </a:xfrm>
          <a:prstGeom prst="rect">
            <a:avLst/>
          </a:prstGeom>
          <a:noFill/>
          <a:ln cap="flat" cmpd="sng" w="28575">
            <a:solidFill>
              <a:srgbClr val="9A1D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9A1D4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8"/>
          <p:cNvSpPr/>
          <p:nvPr/>
        </p:nvSpPr>
        <p:spPr>
          <a:xfrm>
            <a:off x="603250" y="1226850"/>
            <a:ext cx="2370600" cy="3423300"/>
          </a:xfrm>
          <a:prstGeom prst="rect">
            <a:avLst/>
          </a:prstGeom>
          <a:noFill/>
          <a:ln cap="flat" cmpd="sng" w="28575">
            <a:solidFill>
              <a:srgbClr val="9A1D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9A1D4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8"/>
          <p:cNvSpPr txBox="1"/>
          <p:nvPr>
            <p:ph type="title"/>
          </p:nvPr>
        </p:nvSpPr>
        <p:spPr>
          <a:xfrm>
            <a:off x="611825" y="441075"/>
            <a:ext cx="7897200" cy="6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" type="body"/>
          </p:nvPr>
        </p:nvSpPr>
        <p:spPr>
          <a:xfrm>
            <a:off x="796775" y="2710475"/>
            <a:ext cx="19764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7" name="Google Shape;37;p8"/>
          <p:cNvSpPr txBox="1"/>
          <p:nvPr>
            <p:ph idx="2" type="body"/>
          </p:nvPr>
        </p:nvSpPr>
        <p:spPr>
          <a:xfrm>
            <a:off x="3583800" y="2710475"/>
            <a:ext cx="19764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8" name="Google Shape;38;p8"/>
          <p:cNvSpPr txBox="1"/>
          <p:nvPr>
            <p:ph idx="3" type="body"/>
          </p:nvPr>
        </p:nvSpPr>
        <p:spPr>
          <a:xfrm>
            <a:off x="6272550" y="2710475"/>
            <a:ext cx="19764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st - option 2 B">
  <p:cSld name="CUSTOM_6_1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/>
          <p:nvPr>
            <p:ph type="title"/>
          </p:nvPr>
        </p:nvSpPr>
        <p:spPr>
          <a:xfrm>
            <a:off x="500075" y="333400"/>
            <a:ext cx="8084700" cy="6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" type="body"/>
          </p:nvPr>
        </p:nvSpPr>
        <p:spPr>
          <a:xfrm>
            <a:off x="1148300" y="1248425"/>
            <a:ext cx="7436400" cy="34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42" name="Google Shape;42;p9"/>
          <p:cNvSpPr/>
          <p:nvPr/>
        </p:nvSpPr>
        <p:spPr>
          <a:xfrm>
            <a:off x="0" y="0"/>
            <a:ext cx="363900" cy="5143500"/>
          </a:xfrm>
          <a:prstGeom prst="rect">
            <a:avLst/>
          </a:prstGeom>
          <a:solidFill>
            <a:srgbClr val="D4E5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st - option 3">
  <p:cSld name="CUSTOM_7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500075" y="333400"/>
            <a:ext cx="4184700" cy="16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45" name="Google Shape;45;p10"/>
          <p:cNvCxnSpPr/>
          <p:nvPr/>
        </p:nvCxnSpPr>
        <p:spPr>
          <a:xfrm flipH="1" rot="10800000">
            <a:off x="662250" y="824025"/>
            <a:ext cx="7586400" cy="36663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rgbClr val="9A1D4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6757450" y="1121525"/>
            <a:ext cx="2055600" cy="10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47" name="Google Shape;47;p10"/>
          <p:cNvSpPr txBox="1"/>
          <p:nvPr>
            <p:ph idx="2" type="body"/>
          </p:nvPr>
        </p:nvSpPr>
        <p:spPr>
          <a:xfrm>
            <a:off x="5025300" y="2065075"/>
            <a:ext cx="2055600" cy="10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48" name="Google Shape;48;p10"/>
          <p:cNvSpPr txBox="1"/>
          <p:nvPr>
            <p:ph idx="3" type="body"/>
          </p:nvPr>
        </p:nvSpPr>
        <p:spPr>
          <a:xfrm>
            <a:off x="3827800" y="3263838"/>
            <a:ext cx="2055600" cy="8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49" name="Google Shape;49;p10"/>
          <p:cNvSpPr txBox="1"/>
          <p:nvPr>
            <p:ph idx="4" type="body"/>
          </p:nvPr>
        </p:nvSpPr>
        <p:spPr>
          <a:xfrm>
            <a:off x="2264875" y="4225600"/>
            <a:ext cx="2055600" cy="8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cxnSp>
        <p:nvCxnSpPr>
          <p:cNvPr id="50" name="Google Shape;50;p10"/>
          <p:cNvCxnSpPr/>
          <p:nvPr/>
        </p:nvCxnSpPr>
        <p:spPr>
          <a:xfrm rot="10800000">
            <a:off x="0" y="4490325"/>
            <a:ext cx="667200" cy="0"/>
          </a:xfrm>
          <a:prstGeom prst="straightConnector1">
            <a:avLst/>
          </a:prstGeom>
          <a:noFill/>
          <a:ln cap="flat" cmpd="sng" w="38100">
            <a:solidFill>
              <a:srgbClr val="9A1D4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" name="Google Shape;51;p10"/>
          <p:cNvCxnSpPr/>
          <p:nvPr/>
        </p:nvCxnSpPr>
        <p:spPr>
          <a:xfrm>
            <a:off x="8201100" y="824025"/>
            <a:ext cx="9429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500075" y="333400"/>
            <a:ext cx="6040500" cy="6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b="1" i="0" sz="30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97300" y="1158875"/>
            <a:ext cx="8218200" cy="35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800"/>
              <a:buFont typeface="Open Sans"/>
              <a:buChar char="●"/>
              <a:defRPr b="0" i="0" sz="18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800"/>
              <a:buFont typeface="Open Sans"/>
              <a:buChar char="○"/>
              <a:defRPr b="0" i="0" sz="18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800"/>
              <a:buFont typeface="Open Sans"/>
              <a:buChar char="■"/>
              <a:defRPr b="0" i="0" sz="18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800"/>
              <a:buFont typeface="Open Sans"/>
              <a:buChar char="●"/>
              <a:defRPr b="0" i="0" sz="18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800"/>
              <a:buFont typeface="Open Sans"/>
              <a:buChar char="○"/>
              <a:defRPr b="0" i="0" sz="18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800"/>
              <a:buFont typeface="Open Sans"/>
              <a:buChar char="■"/>
              <a:defRPr b="0" i="0" sz="18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29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800"/>
              <a:buFont typeface="Open Sans"/>
              <a:buChar char="●"/>
              <a:defRPr b="0" i="0" sz="18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29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800"/>
              <a:buFont typeface="Open Sans"/>
              <a:buChar char="○"/>
              <a:defRPr b="0" i="0" sz="18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29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1800"/>
              <a:buFont typeface="Open Sans"/>
              <a:buChar char="■"/>
              <a:defRPr b="0" i="0" sz="1800" u="none" cap="none" strike="noStrike">
                <a:solidFill>
                  <a:srgbClr val="9A1D4E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157143" y="215900"/>
            <a:ext cx="8735400" cy="22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Why AI Matters to the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Advice Sector</a:t>
            </a:r>
            <a:endParaRPr/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5775160" y="3923632"/>
            <a:ext cx="31950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rPr lang="en-GB"/>
              <a:t>Stuart Pearson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rPr lang="en-GB"/>
              <a:t>Citizens Advice SORT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 title="Inclusive sky_serious younger man with phone_iStock_1284992023.png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0" y="-354440"/>
            <a:ext cx="9144003" cy="609451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553300" y="1586375"/>
            <a:ext cx="5622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GB" sz="2000">
                <a:solidFill>
                  <a:schemeClr val="dk1"/>
                </a:solidFill>
              </a:rPr>
              <a:t>Increasing demand for advice services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GB" sz="2000">
                <a:solidFill>
                  <a:schemeClr val="dk1"/>
                </a:solidFill>
              </a:rPr>
              <a:t>Shrinking budgets and funding challenges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GB" sz="2000">
                <a:solidFill>
                  <a:schemeClr val="dk1"/>
                </a:solidFill>
              </a:rPr>
              <a:t>Need for greater efficiency and impact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80" name="Google Shape;80;p15"/>
          <p:cNvSpPr txBox="1"/>
          <p:nvPr>
            <p:ph type="title"/>
          </p:nvPr>
        </p:nvSpPr>
        <p:spPr>
          <a:xfrm>
            <a:off x="603250" y="445025"/>
            <a:ext cx="71208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>
                <a:solidFill>
                  <a:schemeClr val="dk1"/>
                </a:solidFill>
              </a:rPr>
              <a:t>Growing Needs, Limited Resources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65475" y="919675"/>
            <a:ext cx="2953249" cy="295324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>
            <p:ph type="title"/>
          </p:nvPr>
        </p:nvSpPr>
        <p:spPr>
          <a:xfrm>
            <a:off x="603250" y="445025"/>
            <a:ext cx="79059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/>
              <a:t>Caddy - Adviser Co-Pilot</a:t>
            </a:r>
            <a:endParaRPr/>
          </a:p>
        </p:txBody>
      </p:sp>
      <p:sp>
        <p:nvSpPr>
          <p:cNvPr id="87" name="Google Shape;87;p16"/>
          <p:cNvSpPr txBox="1"/>
          <p:nvPr>
            <p:ph idx="1" type="body"/>
          </p:nvPr>
        </p:nvSpPr>
        <p:spPr>
          <a:xfrm>
            <a:off x="393525" y="1236825"/>
            <a:ext cx="68712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Generative AI LLM powered bot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Only uses trusted sources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Aim is to provide quicker answers to clients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Help build adviser confidence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 demands on supervisor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Role is to support advisers not an attempt to replace them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 only ever speaks with a human adviser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title"/>
          </p:nvPr>
        </p:nvSpPr>
        <p:spPr>
          <a:xfrm>
            <a:off x="603250" y="445025"/>
            <a:ext cx="79059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/>
              <a:t>Caddy - Adviser Co-Pilot</a:t>
            </a:r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322" y="1578546"/>
            <a:ext cx="7309349" cy="342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1072" y="1058225"/>
            <a:ext cx="6166976" cy="365772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/>
          <p:nvPr/>
        </p:nvSpPr>
        <p:spPr>
          <a:xfrm>
            <a:off x="6968054" y="1558790"/>
            <a:ext cx="1440900" cy="20259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7"/>
          <p:cNvSpPr/>
          <p:nvPr/>
        </p:nvSpPr>
        <p:spPr>
          <a:xfrm>
            <a:off x="6968050" y="1558811"/>
            <a:ext cx="1440900" cy="20259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10413" y="1547813"/>
            <a:ext cx="1171575" cy="2047875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pic>
      <p:cxnSp>
        <p:nvCxnSpPr>
          <p:cNvPr id="98" name="Google Shape;98;p17"/>
          <p:cNvCxnSpPr/>
          <p:nvPr/>
        </p:nvCxnSpPr>
        <p:spPr>
          <a:xfrm rot="10800000">
            <a:off x="6360950" y="2095488"/>
            <a:ext cx="5310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603250" y="445025"/>
            <a:ext cx="79059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>
                <a:solidFill>
                  <a:srgbClr val="9A1D4E"/>
                </a:solidFill>
              </a:rPr>
              <a:t>Caddy Pilot Findings</a:t>
            </a:r>
            <a:endParaRPr>
              <a:solidFill>
                <a:srgbClr val="9A1D4E"/>
              </a:solidFill>
            </a:endParaRPr>
          </a:p>
        </p:txBody>
      </p:sp>
      <p:sp>
        <p:nvSpPr>
          <p:cNvPr id="104" name="Google Shape;104;p18"/>
          <p:cNvSpPr txBox="1"/>
          <p:nvPr>
            <p:ph idx="1" type="body"/>
          </p:nvPr>
        </p:nvSpPr>
        <p:spPr>
          <a:xfrm>
            <a:off x="603250" y="1246825"/>
            <a:ext cx="76401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rgbClr val="9A1D4E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2000"/>
              <a:buChar char="●"/>
            </a:pPr>
            <a:r>
              <a:rPr lang="en-GB" sz="2000">
                <a:solidFill>
                  <a:srgbClr val="9A1D4E"/>
                </a:solidFill>
              </a:rPr>
              <a:t>Efficiency: Caddy delivers answers in 4 minutes, ~50% faster than human supervisors (9 minutes).</a:t>
            </a:r>
            <a:endParaRPr sz="2000">
              <a:solidFill>
                <a:srgbClr val="9A1D4E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2000"/>
              <a:buChar char="●"/>
            </a:pPr>
            <a:r>
              <a:rPr lang="en-GB" sz="2000">
                <a:solidFill>
                  <a:srgbClr val="9A1D4E"/>
                </a:solidFill>
              </a:rPr>
              <a:t>Accuracy: 80% of Caddy's responses are approved by supervisors without edits.</a:t>
            </a:r>
            <a:endParaRPr sz="2000">
              <a:solidFill>
                <a:srgbClr val="9A1D4E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A1D4E"/>
              </a:buClr>
              <a:buSzPts val="2000"/>
              <a:buChar char="●"/>
            </a:pPr>
            <a:r>
              <a:rPr lang="en-GB" sz="2000">
                <a:solidFill>
                  <a:srgbClr val="9A1D4E"/>
                </a:solidFill>
              </a:rPr>
              <a:t>Positive Feedback: Advisers report positive experiences with Caddy</a:t>
            </a:r>
            <a:endParaRPr sz="2000">
              <a:solidFill>
                <a:srgbClr val="9A1D4E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4E5E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498375" y="435025"/>
            <a:ext cx="43743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/>
              <a:t>NoteCaddy - AI Casenote Automation</a:t>
            </a:r>
            <a:endParaRPr/>
          </a:p>
        </p:txBody>
      </p:sp>
      <p:sp>
        <p:nvSpPr>
          <p:cNvPr id="110" name="Google Shape;110;p19"/>
          <p:cNvSpPr txBox="1"/>
          <p:nvPr>
            <p:ph idx="1" type="body"/>
          </p:nvPr>
        </p:nvSpPr>
        <p:spPr>
          <a:xfrm>
            <a:off x="393525" y="1694025"/>
            <a:ext cx="458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we reduce write up times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Increase people helped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 Quality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 better insights for adviser training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111" name="Google Shape;11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06150" y="-47329"/>
            <a:ext cx="4166450" cy="5460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603250" y="445025"/>
            <a:ext cx="79059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/>
              <a:t>NoteCaddy - Casenote Automation</a:t>
            </a:r>
            <a:endParaRPr/>
          </a:p>
        </p:txBody>
      </p:sp>
      <p:sp>
        <p:nvSpPr>
          <p:cNvPr id="117" name="Google Shape;117;p20"/>
          <p:cNvSpPr/>
          <p:nvPr/>
        </p:nvSpPr>
        <p:spPr>
          <a:xfrm>
            <a:off x="7354525" y="4277250"/>
            <a:ext cx="152100" cy="133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8" name="Google Shape;11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1325" y="1058225"/>
            <a:ext cx="6449287" cy="393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4E5EF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>
            <p:ph type="title"/>
          </p:nvPr>
        </p:nvSpPr>
        <p:spPr>
          <a:xfrm>
            <a:off x="498375" y="435025"/>
            <a:ext cx="43743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/>
              <a:t>NoteCaddy - AI Casenote Automation</a:t>
            </a:r>
            <a:endParaRPr/>
          </a:p>
        </p:txBody>
      </p:sp>
      <p:sp>
        <p:nvSpPr>
          <p:cNvPr id="124" name="Google Shape;124;p21"/>
          <p:cNvSpPr txBox="1"/>
          <p:nvPr>
            <p:ph idx="1" type="body"/>
          </p:nvPr>
        </p:nvSpPr>
        <p:spPr>
          <a:xfrm>
            <a:off x="393525" y="1694025"/>
            <a:ext cx="8209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 Transcribes the call in real time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Transcription is then converted using AI into preset advice casenote format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Casenotes are then instantly assessed for quality based on the national QAA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dashboard is being developed to provide real time insights on service performance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603250" y="445025"/>
            <a:ext cx="79059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/>
              <a:t>Navigating the AI Landscape</a:t>
            </a:r>
            <a:endParaRPr/>
          </a:p>
        </p:txBody>
      </p:sp>
      <p:sp>
        <p:nvSpPr>
          <p:cNvPr id="130" name="Google Shape;130;p22"/>
          <p:cNvSpPr txBox="1"/>
          <p:nvPr>
            <p:ph idx="4294967295" type="body"/>
          </p:nvPr>
        </p:nvSpPr>
        <p:spPr>
          <a:xfrm>
            <a:off x="603250" y="1246825"/>
            <a:ext cx="7905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[insert your text here]</a:t>
            </a:r>
            <a:endParaRPr/>
          </a:p>
        </p:txBody>
      </p:sp>
      <p:sp>
        <p:nvSpPr>
          <p:cNvPr id="131" name="Google Shape;131;p22"/>
          <p:cNvSpPr txBox="1"/>
          <p:nvPr>
            <p:ph idx="1" type="body"/>
          </p:nvPr>
        </p:nvSpPr>
        <p:spPr>
          <a:xfrm>
            <a:off x="603250" y="1246825"/>
            <a:ext cx="82194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Data Privacy and Security: Ensuring responsible use of sensitive data.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Ethical Considerations: Avoiding bias and discrimination in AI algorithms.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Skills Gap: Building capacity and expertise in AI within the charity sector.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Cost: Finding affordable AI solutions for smaller charities.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xt - white">
  <a:themeElements>
    <a:clrScheme name="Simple Light">
      <a:dk1>
        <a:srgbClr val="9A1D4E"/>
      </a:dk1>
      <a:lt1>
        <a:srgbClr val="FFFFFF"/>
      </a:lt1>
      <a:dk2>
        <a:srgbClr val="D4E5EF"/>
      </a:dk2>
      <a:lt2>
        <a:srgbClr val="FFFFFF"/>
      </a:lt2>
      <a:accent1>
        <a:srgbClr val="9A1D4E"/>
      </a:accent1>
      <a:accent2>
        <a:srgbClr val="D4E5EF"/>
      </a:accent2>
      <a:accent3>
        <a:srgbClr val="9A1D4E"/>
      </a:accent3>
      <a:accent4>
        <a:srgbClr val="D4E5EF"/>
      </a:accent4>
      <a:accent5>
        <a:srgbClr val="9A1D4E"/>
      </a:accent5>
      <a:accent6>
        <a:srgbClr val="9A1D4E"/>
      </a:accent6>
      <a:hlink>
        <a:srgbClr val="9A1D4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04F90BB111B44EB69747456AFEBAA5" ma:contentTypeVersion="18" ma:contentTypeDescription="Create a new document." ma:contentTypeScope="" ma:versionID="bd8e57c8b0db40787d6b89dafde05d40">
  <xsd:schema xmlns:xsd="http://www.w3.org/2001/XMLSchema" xmlns:xs="http://www.w3.org/2001/XMLSchema" xmlns:p="http://schemas.microsoft.com/office/2006/metadata/properties" xmlns:ns2="14f8d196-3025-43d4-af6e-d867561f4f9b" xmlns:ns3="3a12c76c-1cc9-4d11-9959-b0c08bcc9398" targetNamespace="http://schemas.microsoft.com/office/2006/metadata/properties" ma:root="true" ma:fieldsID="0cc6960ba5caf40fb22e68579fd499d8" ns2:_="" ns3:_="">
    <xsd:import namespace="14f8d196-3025-43d4-af6e-d867561f4f9b"/>
    <xsd:import namespace="3a12c76c-1cc9-4d11-9959-b0c08bcc93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d196-3025-43d4-af6e-d867561f4f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69c7b76-87c3-48a9-9dd9-961e8f825d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2c76c-1cc9-4d11-9959-b0c08bcc939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14e5685-eff8-4dc5-a4ac-21acef24e445}" ma:internalName="TaxCatchAll" ma:showField="CatchAllData" ma:web="3a12c76c-1cc9-4d11-9959-b0c08bcc93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a12c76c-1cc9-4d11-9959-b0c08bcc9398">
      <UserInfo>
        <DisplayName/>
        <AccountId xsi:nil="true"/>
        <AccountType/>
      </UserInfo>
    </SharedWithUsers>
    <lcf76f155ced4ddcb4097134ff3c332f xmlns="14f8d196-3025-43d4-af6e-d867561f4f9b">
      <Terms xmlns="http://schemas.microsoft.com/office/infopath/2007/PartnerControls"/>
    </lcf76f155ced4ddcb4097134ff3c332f>
    <TaxCatchAll xmlns="3a12c76c-1cc9-4d11-9959-b0c08bcc9398" xsi:nil="true"/>
  </documentManagement>
</p:properties>
</file>

<file path=customXml/itemProps1.xml><?xml version="1.0" encoding="utf-8"?>
<ds:datastoreItem xmlns:ds="http://schemas.openxmlformats.org/officeDocument/2006/customXml" ds:itemID="{0A51E7BB-7B01-4525-A987-E1C2033D4551}"/>
</file>

<file path=customXml/itemProps2.xml><?xml version="1.0" encoding="utf-8"?>
<ds:datastoreItem xmlns:ds="http://schemas.openxmlformats.org/officeDocument/2006/customXml" ds:itemID="{9FF333D1-3680-4DF3-85AF-03AB5FB89883}"/>
</file>

<file path=customXml/itemProps3.xml><?xml version="1.0" encoding="utf-8"?>
<ds:datastoreItem xmlns:ds="http://schemas.openxmlformats.org/officeDocument/2006/customXml" ds:itemID="{1F81CE6D-9D28-49D3-8B2B-8A8B328AEAC6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0x0101004404F90BB111B44EB69747456AFEBAA5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activity">
    <vt:lpwstr>{"FileActivityType":"9","FileActivityTimeStamp":"2024-12-12T09:54:36.597Z","FileActivityUsersOnPage":[{"DisplayName":"Director","Id":"director@asauk.org.uk"}],"FileActivityNavigationId":null}</vt:lpwstr>
  </property>
  <property fmtid="{D5CDD505-2E9C-101B-9397-08002B2CF9AE}" pid="9" name="MediaServiceImageTags">
    <vt:lpwstr/>
  </property>
</Properties>
</file>