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4"/>
  </p:sldMasterIdLst>
  <p:handoutMasterIdLst>
    <p:handoutMasterId r:id="rId13"/>
  </p:handoutMasterIdLst>
  <p:sldIdLst>
    <p:sldId id="256" r:id="rId5"/>
    <p:sldId id="291" r:id="rId6"/>
    <p:sldId id="282" r:id="rId7"/>
    <p:sldId id="284" r:id="rId8"/>
    <p:sldId id="286" r:id="rId9"/>
    <p:sldId id="287" r:id="rId10"/>
    <p:sldId id="288" r:id="rId11"/>
    <p:sldId id="293" r:id="rId12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7EB9"/>
    <a:srgbClr val="677996"/>
    <a:srgbClr val="000000"/>
    <a:srgbClr val="1D4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6F8CFC-949D-4515-AFBB-047262D0FA60}" v="43" dt="2019-10-01T14:50:17.3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wYates Family" userId="74c20a88a8aee207" providerId="LiveId" clId="{22E1162C-018C-4154-AAE3-1EE85BCC1B76}"/>
    <pc:docChg chg="custSel addSld delSld modSld sldOrd">
      <pc:chgData name="JewYates Family" userId="74c20a88a8aee207" providerId="LiveId" clId="{22E1162C-018C-4154-AAE3-1EE85BCC1B76}" dt="2019-10-01T14:50:56.626" v="4128" actId="122"/>
      <pc:docMkLst>
        <pc:docMk/>
      </pc:docMkLst>
      <pc:sldChg chg="modSp">
        <pc:chgData name="JewYates Family" userId="74c20a88a8aee207" providerId="LiveId" clId="{22E1162C-018C-4154-AAE3-1EE85BCC1B76}" dt="2019-10-01T13:16:36.079" v="73" actId="27636"/>
        <pc:sldMkLst>
          <pc:docMk/>
          <pc:sldMk cId="3845084835" sldId="256"/>
        </pc:sldMkLst>
        <pc:spChg chg="mod">
          <ac:chgData name="JewYates Family" userId="74c20a88a8aee207" providerId="LiveId" clId="{22E1162C-018C-4154-AAE3-1EE85BCC1B76}" dt="2019-10-01T13:12:53.924" v="9" actId="207"/>
          <ac:spMkLst>
            <pc:docMk/>
            <pc:sldMk cId="3845084835" sldId="256"/>
            <ac:spMk id="2" creationId="{C72DEA38-CACF-4356-A7D2-6A8F79131D6F}"/>
          </ac:spMkLst>
        </pc:spChg>
        <pc:spChg chg="mod">
          <ac:chgData name="JewYates Family" userId="74c20a88a8aee207" providerId="LiveId" clId="{22E1162C-018C-4154-AAE3-1EE85BCC1B76}" dt="2019-10-01T13:16:36.079" v="73" actId="27636"/>
          <ac:spMkLst>
            <pc:docMk/>
            <pc:sldMk cId="3845084835" sldId="256"/>
            <ac:spMk id="3" creationId="{7C5D7AD8-70B3-40B6-8601-A6427E36C125}"/>
          </ac:spMkLst>
        </pc:spChg>
      </pc:sldChg>
      <pc:sldChg chg="del">
        <pc:chgData name="JewYates Family" userId="74c20a88a8aee207" providerId="LiveId" clId="{22E1162C-018C-4154-AAE3-1EE85BCC1B76}" dt="2019-10-01T13:15:41.760" v="11" actId="2696"/>
        <pc:sldMkLst>
          <pc:docMk/>
          <pc:sldMk cId="316600189" sldId="258"/>
        </pc:sldMkLst>
      </pc:sldChg>
      <pc:sldChg chg="del">
        <pc:chgData name="JewYates Family" userId="74c20a88a8aee207" providerId="LiveId" clId="{22E1162C-018C-4154-AAE3-1EE85BCC1B76}" dt="2019-10-01T14:48:35.568" v="3982" actId="2696"/>
        <pc:sldMkLst>
          <pc:docMk/>
          <pc:sldMk cId="2067612835" sldId="259"/>
        </pc:sldMkLst>
      </pc:sldChg>
      <pc:sldChg chg="del">
        <pc:chgData name="JewYates Family" userId="74c20a88a8aee207" providerId="LiveId" clId="{22E1162C-018C-4154-AAE3-1EE85BCC1B76}" dt="2019-10-01T14:48:35.615" v="3983" actId="2696"/>
        <pc:sldMkLst>
          <pc:docMk/>
          <pc:sldMk cId="473963961" sldId="271"/>
        </pc:sldMkLst>
      </pc:sldChg>
      <pc:sldChg chg="del">
        <pc:chgData name="JewYates Family" userId="74c20a88a8aee207" providerId="LiveId" clId="{22E1162C-018C-4154-AAE3-1EE85BCC1B76}" dt="2019-10-01T14:48:35.753" v="3985" actId="2696"/>
        <pc:sldMkLst>
          <pc:docMk/>
          <pc:sldMk cId="1309722636" sldId="272"/>
        </pc:sldMkLst>
      </pc:sldChg>
      <pc:sldChg chg="del">
        <pc:chgData name="JewYates Family" userId="74c20a88a8aee207" providerId="LiveId" clId="{22E1162C-018C-4154-AAE3-1EE85BCC1B76}" dt="2019-10-01T14:48:35.785" v="3986" actId="2696"/>
        <pc:sldMkLst>
          <pc:docMk/>
          <pc:sldMk cId="3374231857" sldId="273"/>
        </pc:sldMkLst>
      </pc:sldChg>
      <pc:sldChg chg="del">
        <pc:chgData name="JewYates Family" userId="74c20a88a8aee207" providerId="LiveId" clId="{22E1162C-018C-4154-AAE3-1EE85BCC1B76}" dt="2019-10-01T14:48:35.879" v="3988" actId="2696"/>
        <pc:sldMkLst>
          <pc:docMk/>
          <pc:sldMk cId="2497554284" sldId="274"/>
        </pc:sldMkLst>
      </pc:sldChg>
      <pc:sldChg chg="del">
        <pc:chgData name="JewYates Family" userId="74c20a88a8aee207" providerId="LiveId" clId="{22E1162C-018C-4154-AAE3-1EE85BCC1B76}" dt="2019-10-01T14:48:35.832" v="3987" actId="2696"/>
        <pc:sldMkLst>
          <pc:docMk/>
          <pc:sldMk cId="344282173" sldId="275"/>
        </pc:sldMkLst>
      </pc:sldChg>
      <pc:sldChg chg="modSp">
        <pc:chgData name="JewYates Family" userId="74c20a88a8aee207" providerId="LiveId" clId="{22E1162C-018C-4154-AAE3-1EE85BCC1B76}" dt="2019-10-01T14:49:07.720" v="3990" actId="6549"/>
        <pc:sldMkLst>
          <pc:docMk/>
          <pc:sldMk cId="2584956846" sldId="276"/>
        </pc:sldMkLst>
        <pc:spChg chg="mod">
          <ac:chgData name="JewYates Family" userId="74c20a88a8aee207" providerId="LiveId" clId="{22E1162C-018C-4154-AAE3-1EE85BCC1B76}" dt="2019-10-01T13:18:01.645" v="82" actId="207"/>
          <ac:spMkLst>
            <pc:docMk/>
            <pc:sldMk cId="2584956846" sldId="276"/>
            <ac:spMk id="2" creationId="{A72C39E0-8728-4D8C-80BB-68DCFE2422BD}"/>
          </ac:spMkLst>
        </pc:spChg>
        <pc:spChg chg="mod">
          <ac:chgData name="JewYates Family" userId="74c20a88a8aee207" providerId="LiveId" clId="{22E1162C-018C-4154-AAE3-1EE85BCC1B76}" dt="2019-10-01T14:49:07.720" v="3990" actId="6549"/>
          <ac:spMkLst>
            <pc:docMk/>
            <pc:sldMk cId="2584956846" sldId="276"/>
            <ac:spMk id="6" creationId="{00000000-0000-0000-0000-000000000000}"/>
          </ac:spMkLst>
        </pc:spChg>
      </pc:sldChg>
      <pc:sldChg chg="del">
        <pc:chgData name="JewYates Family" userId="74c20a88a8aee207" providerId="LiveId" clId="{22E1162C-018C-4154-AAE3-1EE85BCC1B76}" dt="2019-10-01T14:48:35.677" v="3984" actId="2696"/>
        <pc:sldMkLst>
          <pc:docMk/>
          <pc:sldMk cId="148716060" sldId="277"/>
        </pc:sldMkLst>
      </pc:sldChg>
      <pc:sldChg chg="modSp add">
        <pc:chgData name="JewYates Family" userId="74c20a88a8aee207" providerId="LiveId" clId="{22E1162C-018C-4154-AAE3-1EE85BCC1B76}" dt="2019-10-01T13:38:44.172" v="1181" actId="20577"/>
        <pc:sldMkLst>
          <pc:docMk/>
          <pc:sldMk cId="2069453355" sldId="278"/>
        </pc:sldMkLst>
        <pc:spChg chg="mod">
          <ac:chgData name="JewYates Family" userId="74c20a88a8aee207" providerId="LiveId" clId="{22E1162C-018C-4154-AAE3-1EE85BCC1B76}" dt="2019-10-01T13:34:13.369" v="791" actId="20577"/>
          <ac:spMkLst>
            <pc:docMk/>
            <pc:sldMk cId="2069453355" sldId="278"/>
            <ac:spMk id="2" creationId="{A72C39E0-8728-4D8C-80BB-68DCFE2422BD}"/>
          </ac:spMkLst>
        </pc:spChg>
        <pc:spChg chg="mod">
          <ac:chgData name="JewYates Family" userId="74c20a88a8aee207" providerId="LiveId" clId="{22E1162C-018C-4154-AAE3-1EE85BCC1B76}" dt="2019-10-01T13:38:44.172" v="1181" actId="20577"/>
          <ac:spMkLst>
            <pc:docMk/>
            <pc:sldMk cId="2069453355" sldId="278"/>
            <ac:spMk id="6" creationId="{00000000-0000-0000-0000-000000000000}"/>
          </ac:spMkLst>
        </pc:spChg>
      </pc:sldChg>
      <pc:sldChg chg="add ord">
        <pc:chgData name="JewYates Family" userId="74c20a88a8aee207" providerId="LiveId" clId="{22E1162C-018C-4154-AAE3-1EE85BCC1B76}" dt="2019-10-01T13:33:13.997" v="780"/>
        <pc:sldMkLst>
          <pc:docMk/>
          <pc:sldMk cId="1395530132" sldId="279"/>
        </pc:sldMkLst>
      </pc:sldChg>
      <pc:sldChg chg="modSp add">
        <pc:chgData name="JewYates Family" userId="74c20a88a8aee207" providerId="LiveId" clId="{22E1162C-018C-4154-AAE3-1EE85BCC1B76}" dt="2019-10-01T13:47:04.206" v="1406" actId="20577"/>
        <pc:sldMkLst>
          <pc:docMk/>
          <pc:sldMk cId="3295447765" sldId="280"/>
        </pc:sldMkLst>
        <pc:spChg chg="mod">
          <ac:chgData name="JewYates Family" userId="74c20a88a8aee207" providerId="LiveId" clId="{22E1162C-018C-4154-AAE3-1EE85BCC1B76}" dt="2019-10-01T13:47:04.206" v="1406" actId="20577"/>
          <ac:spMkLst>
            <pc:docMk/>
            <pc:sldMk cId="3295447765" sldId="280"/>
            <ac:spMk id="2" creationId="{A72C39E0-8728-4D8C-80BB-68DCFE2422BD}"/>
          </ac:spMkLst>
        </pc:spChg>
        <pc:spChg chg="mod">
          <ac:chgData name="JewYates Family" userId="74c20a88a8aee207" providerId="LiveId" clId="{22E1162C-018C-4154-AAE3-1EE85BCC1B76}" dt="2019-10-01T13:45:31.071" v="1404" actId="20577"/>
          <ac:spMkLst>
            <pc:docMk/>
            <pc:sldMk cId="3295447765" sldId="280"/>
            <ac:spMk id="6" creationId="{00000000-0000-0000-0000-000000000000}"/>
          </ac:spMkLst>
        </pc:spChg>
      </pc:sldChg>
      <pc:sldChg chg="modSp add">
        <pc:chgData name="JewYates Family" userId="74c20a88a8aee207" providerId="LiveId" clId="{22E1162C-018C-4154-AAE3-1EE85BCC1B76}" dt="2019-10-01T13:51:02.782" v="1577" actId="20577"/>
        <pc:sldMkLst>
          <pc:docMk/>
          <pc:sldMk cId="1163768300" sldId="281"/>
        </pc:sldMkLst>
        <pc:spChg chg="mod">
          <ac:chgData name="JewYates Family" userId="74c20a88a8aee207" providerId="LiveId" clId="{22E1162C-018C-4154-AAE3-1EE85BCC1B76}" dt="2019-10-01T13:47:15.040" v="1417" actId="20577"/>
          <ac:spMkLst>
            <pc:docMk/>
            <pc:sldMk cId="1163768300" sldId="281"/>
            <ac:spMk id="2" creationId="{A72C39E0-8728-4D8C-80BB-68DCFE2422BD}"/>
          </ac:spMkLst>
        </pc:spChg>
        <pc:spChg chg="mod">
          <ac:chgData name="JewYates Family" userId="74c20a88a8aee207" providerId="LiveId" clId="{22E1162C-018C-4154-AAE3-1EE85BCC1B76}" dt="2019-10-01T13:51:02.782" v="1577" actId="20577"/>
          <ac:spMkLst>
            <pc:docMk/>
            <pc:sldMk cId="1163768300" sldId="281"/>
            <ac:spMk id="6" creationId="{00000000-0000-0000-0000-000000000000}"/>
          </ac:spMkLst>
        </pc:spChg>
      </pc:sldChg>
      <pc:sldChg chg="modSp add">
        <pc:chgData name="JewYates Family" userId="74c20a88a8aee207" providerId="LiveId" clId="{22E1162C-018C-4154-AAE3-1EE85BCC1B76}" dt="2019-10-01T14:06:09.481" v="2097" actId="20577"/>
        <pc:sldMkLst>
          <pc:docMk/>
          <pc:sldMk cId="3756318221" sldId="282"/>
        </pc:sldMkLst>
        <pc:spChg chg="mod">
          <ac:chgData name="JewYates Family" userId="74c20a88a8aee207" providerId="LiveId" clId="{22E1162C-018C-4154-AAE3-1EE85BCC1B76}" dt="2019-10-01T13:52:12.216" v="1587" actId="20577"/>
          <ac:spMkLst>
            <pc:docMk/>
            <pc:sldMk cId="3756318221" sldId="282"/>
            <ac:spMk id="2" creationId="{A72C39E0-8728-4D8C-80BB-68DCFE2422BD}"/>
          </ac:spMkLst>
        </pc:spChg>
        <pc:spChg chg="mod">
          <ac:chgData name="JewYates Family" userId="74c20a88a8aee207" providerId="LiveId" clId="{22E1162C-018C-4154-AAE3-1EE85BCC1B76}" dt="2019-10-01T14:06:09.481" v="2097" actId="20577"/>
          <ac:spMkLst>
            <pc:docMk/>
            <pc:sldMk cId="3756318221" sldId="282"/>
            <ac:spMk id="6" creationId="{00000000-0000-0000-0000-000000000000}"/>
          </ac:spMkLst>
        </pc:spChg>
      </pc:sldChg>
      <pc:sldChg chg="modSp add">
        <pc:chgData name="JewYates Family" userId="74c20a88a8aee207" providerId="LiveId" clId="{22E1162C-018C-4154-AAE3-1EE85BCC1B76}" dt="2019-10-01T14:17:18.641" v="2556" actId="20577"/>
        <pc:sldMkLst>
          <pc:docMk/>
          <pc:sldMk cId="2919149012" sldId="283"/>
        </pc:sldMkLst>
        <pc:spChg chg="mod">
          <ac:chgData name="JewYates Family" userId="74c20a88a8aee207" providerId="LiveId" clId="{22E1162C-018C-4154-AAE3-1EE85BCC1B76}" dt="2019-10-01T14:06:40.062" v="2134" actId="20577"/>
          <ac:spMkLst>
            <pc:docMk/>
            <pc:sldMk cId="2919149012" sldId="283"/>
            <ac:spMk id="2" creationId="{A72C39E0-8728-4D8C-80BB-68DCFE2422BD}"/>
          </ac:spMkLst>
        </pc:spChg>
        <pc:spChg chg="mod">
          <ac:chgData name="JewYates Family" userId="74c20a88a8aee207" providerId="LiveId" clId="{22E1162C-018C-4154-AAE3-1EE85BCC1B76}" dt="2019-10-01T14:17:18.641" v="2556" actId="20577"/>
          <ac:spMkLst>
            <pc:docMk/>
            <pc:sldMk cId="2919149012" sldId="283"/>
            <ac:spMk id="6" creationId="{00000000-0000-0000-0000-000000000000}"/>
          </ac:spMkLst>
        </pc:spChg>
      </pc:sldChg>
      <pc:sldChg chg="modSp add">
        <pc:chgData name="JewYates Family" userId="74c20a88a8aee207" providerId="LiveId" clId="{22E1162C-018C-4154-AAE3-1EE85BCC1B76}" dt="2019-10-01T14:23:02.050" v="2966" actId="20577"/>
        <pc:sldMkLst>
          <pc:docMk/>
          <pc:sldMk cId="2755083021" sldId="284"/>
        </pc:sldMkLst>
        <pc:spChg chg="mod">
          <ac:chgData name="JewYates Family" userId="74c20a88a8aee207" providerId="LiveId" clId="{22E1162C-018C-4154-AAE3-1EE85BCC1B76}" dt="2019-10-01T14:17:32.060" v="2575" actId="20577"/>
          <ac:spMkLst>
            <pc:docMk/>
            <pc:sldMk cId="2755083021" sldId="284"/>
            <ac:spMk id="2" creationId="{A72C39E0-8728-4D8C-80BB-68DCFE2422BD}"/>
          </ac:spMkLst>
        </pc:spChg>
        <pc:spChg chg="mod">
          <ac:chgData name="JewYates Family" userId="74c20a88a8aee207" providerId="LiveId" clId="{22E1162C-018C-4154-AAE3-1EE85BCC1B76}" dt="2019-10-01T14:23:02.050" v="2966" actId="20577"/>
          <ac:spMkLst>
            <pc:docMk/>
            <pc:sldMk cId="2755083021" sldId="284"/>
            <ac:spMk id="6" creationId="{00000000-0000-0000-0000-000000000000}"/>
          </ac:spMkLst>
        </pc:spChg>
      </pc:sldChg>
      <pc:sldChg chg="modSp add">
        <pc:chgData name="JewYates Family" userId="74c20a88a8aee207" providerId="LiveId" clId="{22E1162C-018C-4154-AAE3-1EE85BCC1B76}" dt="2019-10-01T14:27:01.104" v="3199" actId="20577"/>
        <pc:sldMkLst>
          <pc:docMk/>
          <pc:sldMk cId="483590933" sldId="285"/>
        </pc:sldMkLst>
        <pc:spChg chg="mod">
          <ac:chgData name="JewYates Family" userId="74c20a88a8aee207" providerId="LiveId" clId="{22E1162C-018C-4154-AAE3-1EE85BCC1B76}" dt="2019-10-01T14:23:51.126" v="2990" actId="20577"/>
          <ac:spMkLst>
            <pc:docMk/>
            <pc:sldMk cId="483590933" sldId="285"/>
            <ac:spMk id="2" creationId="{A72C39E0-8728-4D8C-80BB-68DCFE2422BD}"/>
          </ac:spMkLst>
        </pc:spChg>
        <pc:spChg chg="mod">
          <ac:chgData name="JewYates Family" userId="74c20a88a8aee207" providerId="LiveId" clId="{22E1162C-018C-4154-AAE3-1EE85BCC1B76}" dt="2019-10-01T14:27:01.104" v="3199" actId="20577"/>
          <ac:spMkLst>
            <pc:docMk/>
            <pc:sldMk cId="483590933" sldId="285"/>
            <ac:spMk id="6" creationId="{00000000-0000-0000-0000-000000000000}"/>
          </ac:spMkLst>
        </pc:spChg>
      </pc:sldChg>
      <pc:sldChg chg="modSp add">
        <pc:chgData name="JewYates Family" userId="74c20a88a8aee207" providerId="LiveId" clId="{22E1162C-018C-4154-AAE3-1EE85BCC1B76}" dt="2019-10-01T14:37:20.312" v="3666" actId="20577"/>
        <pc:sldMkLst>
          <pc:docMk/>
          <pc:sldMk cId="1006071838" sldId="286"/>
        </pc:sldMkLst>
        <pc:spChg chg="mod">
          <ac:chgData name="JewYates Family" userId="74c20a88a8aee207" providerId="LiveId" clId="{22E1162C-018C-4154-AAE3-1EE85BCC1B76}" dt="2019-10-01T14:27:36.889" v="3220" actId="20577"/>
          <ac:spMkLst>
            <pc:docMk/>
            <pc:sldMk cId="1006071838" sldId="286"/>
            <ac:spMk id="2" creationId="{A72C39E0-8728-4D8C-80BB-68DCFE2422BD}"/>
          </ac:spMkLst>
        </pc:spChg>
        <pc:spChg chg="mod">
          <ac:chgData name="JewYates Family" userId="74c20a88a8aee207" providerId="LiveId" clId="{22E1162C-018C-4154-AAE3-1EE85BCC1B76}" dt="2019-10-01T14:37:20.312" v="3666" actId="20577"/>
          <ac:spMkLst>
            <pc:docMk/>
            <pc:sldMk cId="1006071838" sldId="286"/>
            <ac:spMk id="6" creationId="{00000000-0000-0000-0000-000000000000}"/>
          </ac:spMkLst>
        </pc:spChg>
      </pc:sldChg>
      <pc:sldChg chg="modSp add">
        <pc:chgData name="JewYates Family" userId="74c20a88a8aee207" providerId="LiveId" clId="{22E1162C-018C-4154-AAE3-1EE85BCC1B76}" dt="2019-10-01T14:43:32.550" v="3908" actId="20577"/>
        <pc:sldMkLst>
          <pc:docMk/>
          <pc:sldMk cId="1686186677" sldId="287"/>
        </pc:sldMkLst>
        <pc:spChg chg="mod">
          <ac:chgData name="JewYates Family" userId="74c20a88a8aee207" providerId="LiveId" clId="{22E1162C-018C-4154-AAE3-1EE85BCC1B76}" dt="2019-10-01T14:37:44.264" v="3682" actId="20577"/>
          <ac:spMkLst>
            <pc:docMk/>
            <pc:sldMk cId="1686186677" sldId="287"/>
            <ac:spMk id="2" creationId="{A72C39E0-8728-4D8C-80BB-68DCFE2422BD}"/>
          </ac:spMkLst>
        </pc:spChg>
        <pc:spChg chg="mod">
          <ac:chgData name="JewYates Family" userId="74c20a88a8aee207" providerId="LiveId" clId="{22E1162C-018C-4154-AAE3-1EE85BCC1B76}" dt="2019-10-01T14:43:32.550" v="3908" actId="20577"/>
          <ac:spMkLst>
            <pc:docMk/>
            <pc:sldMk cId="1686186677" sldId="287"/>
            <ac:spMk id="6" creationId="{00000000-0000-0000-0000-000000000000}"/>
          </ac:spMkLst>
        </pc:spChg>
      </pc:sldChg>
      <pc:sldChg chg="modSp add">
        <pc:chgData name="JewYates Family" userId="74c20a88a8aee207" providerId="LiveId" clId="{22E1162C-018C-4154-AAE3-1EE85BCC1B76}" dt="2019-10-01T14:48:18.606" v="3981" actId="20577"/>
        <pc:sldMkLst>
          <pc:docMk/>
          <pc:sldMk cId="3485315533" sldId="288"/>
        </pc:sldMkLst>
        <pc:spChg chg="mod">
          <ac:chgData name="JewYates Family" userId="74c20a88a8aee207" providerId="LiveId" clId="{22E1162C-018C-4154-AAE3-1EE85BCC1B76}" dt="2019-10-01T14:44:11.416" v="3931" actId="20577"/>
          <ac:spMkLst>
            <pc:docMk/>
            <pc:sldMk cId="3485315533" sldId="288"/>
            <ac:spMk id="2" creationId="{A72C39E0-8728-4D8C-80BB-68DCFE2422BD}"/>
          </ac:spMkLst>
        </pc:spChg>
        <pc:spChg chg="mod">
          <ac:chgData name="JewYates Family" userId="74c20a88a8aee207" providerId="LiveId" clId="{22E1162C-018C-4154-AAE3-1EE85BCC1B76}" dt="2019-10-01T14:48:18.606" v="3981" actId="20577"/>
          <ac:spMkLst>
            <pc:docMk/>
            <pc:sldMk cId="3485315533" sldId="288"/>
            <ac:spMk id="6" creationId="{00000000-0000-0000-0000-000000000000}"/>
          </ac:spMkLst>
        </pc:spChg>
      </pc:sldChg>
      <pc:sldChg chg="delSp modSp add">
        <pc:chgData name="JewYates Family" userId="74c20a88a8aee207" providerId="LiveId" clId="{22E1162C-018C-4154-AAE3-1EE85BCC1B76}" dt="2019-10-01T14:50:56.626" v="4128" actId="122"/>
        <pc:sldMkLst>
          <pc:docMk/>
          <pc:sldMk cId="3192457464" sldId="289"/>
        </pc:sldMkLst>
        <pc:spChg chg="del mod">
          <ac:chgData name="JewYates Family" userId="74c20a88a8aee207" providerId="LiveId" clId="{22E1162C-018C-4154-AAE3-1EE85BCC1B76}" dt="2019-10-01T14:50:29.258" v="4124" actId="478"/>
          <ac:spMkLst>
            <pc:docMk/>
            <pc:sldMk cId="3192457464" sldId="289"/>
            <ac:spMk id="2" creationId="{A72C39E0-8728-4D8C-80BB-68DCFE2422BD}"/>
          </ac:spMkLst>
        </pc:spChg>
        <pc:spChg chg="mod">
          <ac:chgData name="JewYates Family" userId="74c20a88a8aee207" providerId="LiveId" clId="{22E1162C-018C-4154-AAE3-1EE85BCC1B76}" dt="2019-10-01T14:50:56.626" v="4128" actId="122"/>
          <ac:spMkLst>
            <pc:docMk/>
            <pc:sldMk cId="3192457464" sldId="289"/>
            <ac:spMk id="6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2A7905-52FC-44D0-A051-BB2ED678698D}" type="datetimeFigureOut">
              <a:rPr lang="en-GB" smtClean="0"/>
              <a:t>19/10/2020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77A9B0-CB02-44ED-8B48-BB27A4B2FA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2704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DD85-1BD2-4F5D-BB47-E391C8601048}" type="datetimeFigureOut">
              <a:rPr lang="en-GB" smtClean="0"/>
              <a:t>19/10/2020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BAE5-2827-43FC-91F9-15DE8BD02A53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949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DD85-1BD2-4F5D-BB47-E391C8601048}" type="datetimeFigureOut">
              <a:rPr lang="en-GB" smtClean="0"/>
              <a:t>19/10/2020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BAE5-2827-43FC-91F9-15DE8BD02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06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DD85-1BD2-4F5D-BB47-E391C8601048}" type="datetimeFigureOut">
              <a:rPr lang="en-GB" smtClean="0"/>
              <a:t>19/10/2020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BAE5-2827-43FC-91F9-15DE8BD02A53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6921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DD85-1BD2-4F5D-BB47-E391C8601048}" type="datetimeFigureOut">
              <a:rPr lang="en-GB" smtClean="0"/>
              <a:t>19/10/2020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BAE5-2827-43FC-91F9-15DE8BD02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034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DD85-1BD2-4F5D-BB47-E391C8601048}" type="datetimeFigureOut">
              <a:rPr lang="en-GB" smtClean="0"/>
              <a:t>19/10/2020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BAE5-2827-43FC-91F9-15DE8BD02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803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DD85-1BD2-4F5D-BB47-E391C8601048}" type="datetimeFigureOut">
              <a:rPr lang="en-GB" smtClean="0"/>
              <a:t>19/10/2020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BAE5-2827-43FC-91F9-15DE8BD02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76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DD85-1BD2-4F5D-BB47-E391C8601048}" type="datetimeFigureOut">
              <a:rPr lang="en-GB" smtClean="0"/>
              <a:t>19/10/2020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BAE5-2827-43FC-91F9-15DE8BD02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231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A41DD85-1BD2-4F5D-BB47-E391C8601048}" type="datetimeFigureOut">
              <a:rPr lang="en-GB" smtClean="0"/>
              <a:t>19/10/2020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7D2BAE5-2827-43FC-91F9-15DE8BD02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4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DD85-1BD2-4F5D-BB47-E391C8601048}" type="datetimeFigureOut">
              <a:rPr lang="en-GB" smtClean="0"/>
              <a:t>19/10/2020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BAE5-2827-43FC-91F9-15DE8BD02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481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DD85-1BD2-4F5D-BB47-E391C8601048}" type="datetimeFigureOut">
              <a:rPr lang="en-GB" smtClean="0"/>
              <a:t>19/10/2020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BAE5-2827-43FC-91F9-15DE8BD02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704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DD85-1BD2-4F5D-BB47-E391C8601048}" type="datetimeFigureOut">
              <a:rPr lang="en-GB" smtClean="0"/>
              <a:t>19/10/2020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BAE5-2827-43FC-91F9-15DE8BD02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2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41DD85-1BD2-4F5D-BB47-E391C8601048}" type="datetimeFigureOut">
              <a:rPr lang="en-GB" smtClean="0"/>
              <a:t>19/10/2020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7D2BAE5-2827-43FC-91F9-15DE8BD02A53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4086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2DEA38-CACF-4356-A7D2-6A8F79131D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18116"/>
            <a:ext cx="9144000" cy="1223889"/>
          </a:xfrm>
        </p:spPr>
        <p:txBody>
          <a:bodyPr>
            <a:normAutofit/>
          </a:bodyPr>
          <a:lstStyle/>
          <a:p>
            <a:pPr marL="288290" algn="ctr">
              <a:lnSpc>
                <a:spcPct val="106000"/>
              </a:lnSpc>
              <a:spcAft>
                <a:spcPts val="800"/>
              </a:spcAft>
            </a:pPr>
            <a:r>
              <a:rPr lang="en-GB" sz="6600" b="1" dirty="0">
                <a:solidFill>
                  <a:srgbClr val="5B7EB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Advising Londoners</a:t>
            </a:r>
            <a:endParaRPr lang="en-GB" sz="1050" dirty="0">
              <a:solidFill>
                <a:srgbClr val="5B7EB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C5D7AD8-70B3-40B6-8601-A6427E36C1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365938"/>
            <a:ext cx="9144000" cy="1773692"/>
          </a:xfrm>
        </p:spPr>
        <p:txBody>
          <a:bodyPr>
            <a:normAutofit fontScale="92500" lnSpcReduction="20000"/>
          </a:bodyPr>
          <a:lstStyle/>
          <a:p>
            <a:pPr marL="288290">
              <a:lnSpc>
                <a:spcPct val="106000"/>
              </a:lnSpc>
              <a:spcBef>
                <a:spcPts val="1600"/>
              </a:spcBef>
              <a:spcAft>
                <a:spcPts val="800"/>
              </a:spcAft>
            </a:pPr>
            <a:r>
              <a:rPr lang="en-GB" b="1" dirty="0">
                <a:solidFill>
                  <a:srgbClr val="5B7EB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 evaluation of the provision of social welfare advice across London</a:t>
            </a:r>
            <a:endParaRPr lang="en-GB" sz="1050" dirty="0">
              <a:solidFill>
                <a:srgbClr val="5B7EB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8290">
              <a:lnSpc>
                <a:spcPct val="106000"/>
              </a:lnSpc>
              <a:spcBef>
                <a:spcPts val="1600"/>
              </a:spcBef>
              <a:spcAft>
                <a:spcPts val="800"/>
              </a:spcAft>
            </a:pPr>
            <a:r>
              <a:rPr lang="en-GB" b="1" dirty="0">
                <a:solidFill>
                  <a:srgbClr val="5B7EB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report commissioned by the Greater London Authority, Equalities and Fairness </a:t>
            </a:r>
            <a:r>
              <a:rPr lang="en-GB" b="1" dirty="0" smtClean="0">
                <a:solidFill>
                  <a:srgbClr val="5B7EB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Team</a:t>
            </a:r>
          </a:p>
          <a:p>
            <a:pPr marL="288290">
              <a:lnSpc>
                <a:spcPct val="106000"/>
              </a:lnSpc>
              <a:spcBef>
                <a:spcPts val="1600"/>
              </a:spcBef>
              <a:spcAft>
                <a:spcPts val="800"/>
              </a:spcAft>
            </a:pPr>
            <a:endParaRPr lang="en-GB" b="1" dirty="0">
              <a:solidFill>
                <a:srgbClr val="5B7EB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7CC79E8-86DD-4B0A-8846-55373422AD2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604" y="523827"/>
            <a:ext cx="2638791" cy="179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084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80" y="286603"/>
            <a:ext cx="8229600" cy="1450757"/>
          </a:xfrm>
        </p:spPr>
        <p:txBody>
          <a:bodyPr/>
          <a:lstStyle/>
          <a:p>
            <a:r>
              <a:rPr lang="en-GB" b="1" u="sng" dirty="0" smtClean="0"/>
              <a:t>A1.1: You must have a strategy</a:t>
            </a:r>
            <a:endParaRPr lang="en-GB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3"/>
          <a:stretch/>
        </p:blipFill>
        <p:spPr>
          <a:xfrm>
            <a:off x="3179300" y="1863765"/>
            <a:ext cx="5190978" cy="4428000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062" y="385574"/>
            <a:ext cx="14287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557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72C39E0-8728-4D8C-80BB-68DCFE242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5664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solidFill>
                  <a:srgbClr val="5B7EB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What we found</a:t>
            </a:r>
            <a:endParaRPr lang="en-GB" sz="4000" b="1" dirty="0">
              <a:solidFill>
                <a:srgbClr val="5B7EB9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01253" y="1380790"/>
            <a:ext cx="10389494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400" dirty="0" smtClean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altLang="en-US" sz="24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range of agencies provide advice, but NFP agencies provide the structural core and deal with by far the highest </a:t>
            </a:r>
            <a:r>
              <a:rPr lang="en-US" altLang="en-US" sz="2400" dirty="0" smtClean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volumes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Provision now includes on-line, web chat, telephone and face to face services</a:t>
            </a:r>
            <a:endParaRPr lang="en-US" altLang="en-US" sz="24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Estimated 870 NFP agencies providing some form of SW advice – most as a secondary activity. Just under 500 are members of advice networks</a:t>
            </a:r>
            <a:r>
              <a:rPr lang="en-US" altLang="en-US" sz="2400" dirty="0" smtClean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Most are very small.</a:t>
            </a:r>
            <a:endParaRPr lang="en-US" altLang="en-US" sz="24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Map of NFP providers shows </a:t>
            </a:r>
            <a:r>
              <a:rPr lang="en-US" altLang="en-US" sz="24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shortages, particularly in outer-London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 bono is important and has grown, but access is not consistent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On-line and self-help information and advice has grown</a:t>
            </a:r>
          </a:p>
          <a:p>
            <a:pPr marL="342900" lvl="0" indent="-342900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32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318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72C39E0-8728-4D8C-80BB-68DCFE242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5664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5B7EB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Gaps and shortages</a:t>
            </a:r>
          </a:p>
        </p:txBody>
      </p:sp>
      <p:sp>
        <p:nvSpPr>
          <p:cNvPr id="6" name="Rectangle 5"/>
          <p:cNvSpPr/>
          <p:nvPr/>
        </p:nvSpPr>
        <p:spPr>
          <a:xfrm>
            <a:off x="927863" y="1380790"/>
            <a:ext cx="10389494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400" dirty="0" smtClean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Most </a:t>
            </a:r>
            <a:r>
              <a:rPr lang="en-US" altLang="en-US" sz="24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acute where professional legal </a:t>
            </a:r>
            <a:r>
              <a:rPr lang="en-US" altLang="en-US" sz="2400" dirty="0" smtClean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advice, casework </a:t>
            </a:r>
            <a:r>
              <a:rPr lang="en-US" altLang="en-US" sz="24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and representation is required: immigration, welfare benefits and housing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Gaps in outer-London </a:t>
            </a:r>
            <a:r>
              <a:rPr lang="en-US" altLang="en-US" sz="2400" dirty="0" smtClean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boroughs as profile of population shifts</a:t>
            </a:r>
            <a:endParaRPr lang="en-US" altLang="en-US" sz="24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Shortages in advice for young Londoners (16-25), BAME Londoners and disabled Londoners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Role of small community based </a:t>
            </a:r>
            <a:r>
              <a:rPr lang="en-US" altLang="en-US" sz="2400" dirty="0" err="1" smtClean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organisations</a:t>
            </a:r>
            <a:r>
              <a:rPr lang="en-US" altLang="en-US" sz="2400" dirty="0" smtClean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in filling the gap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Role of self help, on-line, Facebook groups </a:t>
            </a:r>
            <a:r>
              <a:rPr lang="en-US" altLang="en-US" sz="2400" dirty="0" err="1" smtClean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etc</a:t>
            </a:r>
            <a:endParaRPr lang="en-US" altLang="en-US" sz="24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32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083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72C39E0-8728-4D8C-80BB-68DCFE242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5664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5B7EB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Strategic challenges</a:t>
            </a:r>
          </a:p>
        </p:txBody>
      </p:sp>
      <p:sp>
        <p:nvSpPr>
          <p:cNvPr id="6" name="Rectangle 5"/>
          <p:cNvSpPr/>
          <p:nvPr/>
        </p:nvSpPr>
        <p:spPr>
          <a:xfrm>
            <a:off x="927863" y="1380790"/>
            <a:ext cx="10389494" cy="7725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 smtClean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Funding </a:t>
            </a: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– shortfall £13m? (based on Low Commission)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solidFill>
                  <a:srgbClr val="5B7EB9"/>
                </a:solidFill>
                <a:cs typeface="Times New Roman" panose="02020603050405020304" pitchFamily="18" charset="0"/>
              </a:rPr>
              <a:t>Workforce</a:t>
            </a:r>
            <a:r>
              <a:rPr lang="en-US" altLang="en-US" sz="2800" dirty="0">
                <a:solidFill>
                  <a:srgbClr val="5B7EB9"/>
                </a:solidFill>
                <a:cs typeface="Times New Roman" panose="02020603050405020304" pitchFamily="18" charset="0"/>
              </a:rPr>
              <a:t>: recruitment, training, retention: initiatives are small-scale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cs typeface="Times New Roman" panose="02020603050405020304" pitchFamily="18" charset="0"/>
              </a:rPr>
              <a:t>Infrastructure: little pan-London capacity for networks of agencies, practitioners/advisers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cs typeface="Times New Roman" panose="02020603050405020304" pitchFamily="18" charset="0"/>
              </a:rPr>
              <a:t>Filling gaps and shortages: young people, disabled people, BAME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cs typeface="Times New Roman" panose="02020603050405020304" pitchFamily="18" charset="0"/>
              </a:rPr>
              <a:t>Systemic </a:t>
            </a:r>
            <a:r>
              <a:rPr lang="en-US" altLang="en-US" sz="2800" dirty="0" smtClean="0">
                <a:solidFill>
                  <a:srgbClr val="5B7EB9"/>
                </a:solidFill>
                <a:cs typeface="Times New Roman" panose="02020603050405020304" pitchFamily="18" charset="0"/>
              </a:rPr>
              <a:t>failure- preventable problems</a:t>
            </a:r>
            <a:endParaRPr lang="en-US" altLang="en-US" sz="2800" dirty="0">
              <a:solidFill>
                <a:srgbClr val="5B7EB9"/>
              </a:solidFill>
              <a:cs typeface="Times New Roman" panose="02020603050405020304" pitchFamily="18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32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071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72C39E0-8728-4D8C-80BB-68DCFE242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5664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solidFill>
                  <a:srgbClr val="5B7EB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Recommendations for London</a:t>
            </a:r>
            <a:endParaRPr lang="en-GB" sz="4000" b="1" dirty="0">
              <a:solidFill>
                <a:srgbClr val="5B7EB9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27863" y="1380790"/>
            <a:ext cx="10389494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 smtClean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Develop </a:t>
            </a: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shared vision of increasing </a:t>
            </a:r>
            <a:r>
              <a:rPr lang="en-US" altLang="en-US" sz="2800" b="1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access </a:t>
            </a:r>
            <a:r>
              <a:rPr lang="en-US" altLang="en-US" sz="2800" dirty="0" smtClean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 advice 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Target services at those who are most excluded and in need</a:t>
            </a: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cs typeface="Times New Roman" panose="02020603050405020304" pitchFamily="18" charset="0"/>
              </a:rPr>
              <a:t>Facilitate pan-London networking and strategic action across the range of policy areas </a:t>
            </a:r>
            <a:endParaRPr lang="en-US" altLang="en-US" sz="2800" dirty="0" smtClean="0">
              <a:solidFill>
                <a:srgbClr val="5B7EB9"/>
              </a:solidFill>
              <a:cs typeface="Times New Roman" panose="02020603050405020304" pitchFamily="18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solidFill>
                  <a:srgbClr val="5B7EB9"/>
                </a:solidFill>
                <a:cs typeface="Times New Roman" panose="02020603050405020304" pitchFamily="18" charset="0"/>
              </a:rPr>
              <a:t>Major push to support and engage BAME </a:t>
            </a:r>
            <a:r>
              <a:rPr lang="en-US" altLang="en-US" sz="2800" dirty="0" err="1" smtClean="0">
                <a:solidFill>
                  <a:srgbClr val="5B7EB9"/>
                </a:solidFill>
                <a:cs typeface="Times New Roman" panose="02020603050405020304" pitchFamily="18" charset="0"/>
              </a:rPr>
              <a:t>organisations</a:t>
            </a:r>
            <a:r>
              <a:rPr lang="en-US" altLang="en-US" sz="2800" dirty="0" smtClean="0">
                <a:solidFill>
                  <a:srgbClr val="5B7EB9"/>
                </a:solidFill>
                <a:cs typeface="Times New Roman" panose="02020603050405020304" pitchFamily="18" charset="0"/>
              </a:rPr>
              <a:t>, particularly in strategic bodies where voice is not heard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solidFill>
                  <a:srgbClr val="5B7EB9"/>
                </a:solidFill>
                <a:cs typeface="Times New Roman" panose="02020603050405020304" pitchFamily="18" charset="0"/>
              </a:rPr>
              <a:t>More user research, engagement of users in design and delivery</a:t>
            </a:r>
          </a:p>
        </p:txBody>
      </p:sp>
    </p:spTree>
    <p:extLst>
      <p:ext uri="{BB962C8B-B14F-4D97-AF65-F5344CB8AC3E}">
        <p14:creationId xmlns:p14="http://schemas.microsoft.com/office/powerpoint/2010/main" val="1686186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6603" y="624110"/>
            <a:ext cx="10548009" cy="768592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solidFill>
                  <a:srgbClr val="5B7EB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More recommendations </a:t>
            </a:r>
            <a:r>
              <a:rPr lang="en-GB" sz="4000" b="1" dirty="0">
                <a:solidFill>
                  <a:srgbClr val="5B7EB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for London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6603" y="2133600"/>
            <a:ext cx="10548009" cy="3777622"/>
          </a:xfrm>
        </p:spPr>
        <p:txBody>
          <a:bodyPr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3000" dirty="0" smtClean="0">
                <a:solidFill>
                  <a:srgbClr val="5B7EB9"/>
                </a:solidFill>
                <a:cs typeface="Times New Roman" panose="02020603050405020304" pitchFamily="18" charset="0"/>
              </a:rPr>
              <a:t>Funding action (via new London Funders advice group and Low Commission</a:t>
            </a:r>
            <a:r>
              <a:rPr lang="en-US" altLang="en-US" sz="3000" dirty="0" smtClean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National Advice and Legal Support Fund?)</a:t>
            </a:r>
            <a:endParaRPr lang="en-US" altLang="en-US" sz="3000" dirty="0" smtClean="0">
              <a:solidFill>
                <a:srgbClr val="5B7EB9"/>
              </a:solidFill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3000" dirty="0" smtClean="0">
                <a:solidFill>
                  <a:srgbClr val="5B7EB9"/>
                </a:solidFill>
                <a:cs typeface="Times New Roman" panose="02020603050405020304" pitchFamily="18" charset="0"/>
              </a:rPr>
              <a:t>Action </a:t>
            </a:r>
            <a:r>
              <a:rPr lang="en-US" altLang="en-US" sz="3000" dirty="0">
                <a:solidFill>
                  <a:srgbClr val="5B7EB9"/>
                </a:solidFill>
                <a:cs typeface="Times New Roman" panose="02020603050405020304" pitchFamily="18" charset="0"/>
              </a:rPr>
              <a:t>to reduce preventable failure through Administrative Justice </a:t>
            </a:r>
          </a:p>
          <a:p>
            <a:pPr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3000" dirty="0" smtClean="0">
                <a:solidFill>
                  <a:srgbClr val="5B7EB9"/>
                </a:solidFill>
                <a:cs typeface="Times New Roman" panose="02020603050405020304" pitchFamily="18" charset="0"/>
              </a:rPr>
              <a:t>GLA engagement with Legal Support Action Plan: e.g. testing holistic legal support hubs </a:t>
            </a:r>
          </a:p>
          <a:p>
            <a:pPr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3000" dirty="0" smtClean="0">
                <a:solidFill>
                  <a:srgbClr val="5B7EB9"/>
                </a:solidFill>
                <a:cs typeface="Times New Roman" panose="02020603050405020304" pitchFamily="18" charset="0"/>
              </a:rPr>
              <a:t>Workforce action to ensure skills developed and retained and that career path defined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</a:pPr>
            <a:endParaRPr lang="en-US" altLang="en-US" dirty="0">
              <a:solidFill>
                <a:srgbClr val="5B7EB9"/>
              </a:solidFill>
              <a:cs typeface="Times New Roman" panose="02020603050405020304" pitchFamily="18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</a:pPr>
            <a:endParaRPr lang="en-US" altLang="en-US" dirty="0">
              <a:solidFill>
                <a:srgbClr val="5B7EB9"/>
              </a:solidFill>
              <a:cs typeface="Times New Roman" panose="02020603050405020304" pitchFamily="18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</a:pPr>
            <a:endParaRPr lang="en-US" altLang="en-US" dirty="0">
              <a:solidFill>
                <a:srgbClr val="5B7EB9"/>
              </a:solidFill>
              <a:cs typeface="Times New Roman" panose="02020603050405020304" pitchFamily="18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</a:pPr>
            <a:endParaRPr lang="en-US" altLang="en-US" dirty="0">
              <a:solidFill>
                <a:srgbClr val="5B7EB9"/>
              </a:solidFill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</a:pPr>
            <a:endParaRPr lang="en-US" altLang="en-US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</a:pPr>
            <a:endParaRPr lang="en-US" altLang="en-US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</a:pPr>
            <a:endParaRPr lang="en-US" altLang="en-US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2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9211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6603" y="624110"/>
            <a:ext cx="10548009" cy="768592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>
                <a:solidFill>
                  <a:srgbClr val="5B7EB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Need for advice not new…..nor is demonising poverty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6603" y="2133600"/>
            <a:ext cx="10548009" cy="3777622"/>
          </a:xfrm>
        </p:spPr>
        <p:txBody>
          <a:bodyPr>
            <a:normAutofit/>
          </a:bodyPr>
          <a:lstStyle/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</a:pPr>
            <a:endParaRPr lang="en-US" altLang="en-US" dirty="0">
              <a:solidFill>
                <a:srgbClr val="5B7EB9"/>
              </a:solidFill>
              <a:cs typeface="Times New Roman" panose="02020603050405020304" pitchFamily="18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</a:pPr>
            <a:endParaRPr lang="en-US" altLang="en-US" dirty="0">
              <a:solidFill>
                <a:srgbClr val="5B7EB9"/>
              </a:solidFill>
              <a:cs typeface="Times New Roman" panose="02020603050405020304" pitchFamily="18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</a:pPr>
            <a:endParaRPr lang="en-US" altLang="en-US" dirty="0">
              <a:solidFill>
                <a:srgbClr val="5B7EB9"/>
              </a:solidFill>
              <a:cs typeface="Times New Roman" panose="02020603050405020304" pitchFamily="18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</a:pPr>
            <a:endParaRPr lang="en-US" altLang="en-US" dirty="0">
              <a:solidFill>
                <a:srgbClr val="5B7EB9"/>
              </a:solidFill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</a:pPr>
            <a:endParaRPr lang="en-US" altLang="en-US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</a:pPr>
            <a:endParaRPr lang="en-US" altLang="en-US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</a:pPr>
            <a:endParaRPr lang="en-US" altLang="en-US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2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37445" y="1880314"/>
            <a:ext cx="4274713" cy="42747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87921" y="2133600"/>
            <a:ext cx="38379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“As you are on the Public Assistance Committee I am going to ask you why Miss F can take a dog out every day and be paid every week for it when she gets 10/- from the Parish.” 1935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41202744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D68D4E2822964FB43AFC27C0E2C959" ma:contentTypeVersion="7" ma:contentTypeDescription="Create a new document." ma:contentTypeScope="" ma:versionID="a6e07c8a1044ec7b9b1ba9eae7b712c1">
  <xsd:schema xmlns:xsd="http://www.w3.org/2001/XMLSchema" xmlns:xs="http://www.w3.org/2001/XMLSchema" xmlns:p="http://schemas.microsoft.com/office/2006/metadata/properties" xmlns:ns3="c9fd6df4-c111-4c65-967b-9b70bc766e8c" xmlns:ns4="1c2255d2-1516-41ab-9eef-3a20979046c1" targetNamespace="http://schemas.microsoft.com/office/2006/metadata/properties" ma:root="true" ma:fieldsID="70b0ae8b8865e0974ebd596eff365adf" ns3:_="" ns4:_="">
    <xsd:import namespace="c9fd6df4-c111-4c65-967b-9b70bc766e8c"/>
    <xsd:import namespace="1c2255d2-1516-41ab-9eef-3a20979046c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fd6df4-c111-4c65-967b-9b70bc766e8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2255d2-1516-41ab-9eef-3a20979046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00A860-95BE-45C5-8D8C-6C95EB82D39A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elements/1.1/"/>
    <ds:schemaRef ds:uri="c9fd6df4-c111-4c65-967b-9b70bc766e8c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1c2255d2-1516-41ab-9eef-3a20979046c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21EDFD1-56E5-4037-9155-F68DCA070A4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430FCC8-FC3A-410A-84F3-8BACFD5B79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fd6df4-c111-4c65-967b-9b70bc766e8c"/>
    <ds:schemaRef ds:uri="1c2255d2-1516-41ab-9eef-3a20979046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2077</TotalTime>
  <Words>426</Words>
  <Application>Microsoft Office PowerPoint</Application>
  <PresentationFormat>Widescreen</PresentationFormat>
  <Paragraphs>65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Retrospect</vt:lpstr>
      <vt:lpstr>Advising Londoners</vt:lpstr>
      <vt:lpstr>A1.1: You must have a strategy</vt:lpstr>
      <vt:lpstr>What we found</vt:lpstr>
      <vt:lpstr>Gaps and shortages</vt:lpstr>
      <vt:lpstr>Strategic challenges</vt:lpstr>
      <vt:lpstr>Recommendations for London</vt:lpstr>
      <vt:lpstr>More recommendations for London</vt:lpstr>
      <vt:lpstr>Need for advice not new…..nor is demonising poverty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Advising Londoners</dc:title>
  <dc:creator>JewYates Family</dc:creator>
  <cp:lastModifiedBy>Lindsey Poole</cp:lastModifiedBy>
  <cp:revision>35</cp:revision>
  <cp:lastPrinted>2019-04-23T10:02:42Z</cp:lastPrinted>
  <dcterms:created xsi:type="dcterms:W3CDTF">2019-04-10T09:55:38Z</dcterms:created>
  <dcterms:modified xsi:type="dcterms:W3CDTF">2020-10-19T15:55:24Z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0x01010065D68D4E2822964FB43AFC27C0E2C959</vt:lpwstr>
  </property>
</Properties>
</file>